
<file path=[Content_Types].xml><?xml version="1.0" encoding="utf-8"?>
<Types xmlns="http://schemas.openxmlformats.org/package/2006/content-types">
  <Default Extension="xlsx" ContentType="application/vnd.openxmlformats-officedocument.spreadsheetml.sheet"/>
  <Default Extension="png" ContentType="image/png"/>
  <Default Extension="jpeg" ContentType="image/jpe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6"/>
  </p:handoutMasterIdLst>
  <p:sldIdLst>
    <p:sldId id="421" r:id="rId3"/>
    <p:sldId id="431" r:id="rId5"/>
    <p:sldId id="372" r:id="rId6"/>
    <p:sldId id="382" r:id="rId7"/>
    <p:sldId id="357" r:id="rId8"/>
    <p:sldId id="338" r:id="rId9"/>
    <p:sldId id="302" r:id="rId10"/>
    <p:sldId id="407" r:id="rId11"/>
    <p:sldId id="313" r:id="rId12"/>
    <p:sldId id="424" r:id="rId13"/>
    <p:sldId id="399" r:id="rId14"/>
    <p:sldId id="305" r:id="rId15"/>
    <p:sldId id="310" r:id="rId16"/>
    <p:sldId id="331" r:id="rId17"/>
    <p:sldId id="409" r:id="rId18"/>
    <p:sldId id="315" r:id="rId19"/>
    <p:sldId id="408" r:id="rId20"/>
    <p:sldId id="425" r:id="rId21"/>
    <p:sldId id="422" r:id="rId22"/>
    <p:sldId id="428" r:id="rId23"/>
    <p:sldId id="423" r:id="rId24"/>
    <p:sldId id="354" r:id="rId25"/>
    <p:sldId id="300" r:id="rId26"/>
    <p:sldId id="330" r:id="rId27"/>
    <p:sldId id="426" r:id="rId28"/>
    <p:sldId id="307" r:id="rId29"/>
    <p:sldId id="334" r:id="rId30"/>
    <p:sldId id="258" r:id="rId31"/>
    <p:sldId id="427" r:id="rId32"/>
    <p:sldId id="429" r:id="rId33"/>
    <p:sldId id="329" r:id="rId34"/>
    <p:sldId id="430"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0D0D"/>
    <a:srgbClr val="F2F2F2"/>
    <a:srgbClr val="BE0A26"/>
    <a:srgbClr val="57958C"/>
    <a:srgbClr val="FCE8D8"/>
    <a:srgbClr val="67A39B"/>
    <a:srgbClr val="D3CBB6"/>
    <a:srgbClr val="FFE6DF"/>
    <a:srgbClr val="7DC1B8"/>
    <a:srgbClr val="AAD6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91" autoAdjust="0"/>
    <p:restoredTop sz="70098" autoAdjust="0"/>
  </p:normalViewPr>
  <p:slideViewPr>
    <p:cSldViewPr snapToGrid="0">
      <p:cViewPr>
        <p:scale>
          <a:sx n="70" d="100"/>
          <a:sy n="70" d="100"/>
        </p:scale>
        <p:origin x="1578" y="-54"/>
      </p:cViewPr>
      <p:guideLst>
        <p:guide orient="horz" pos="2160"/>
        <p:guide pos="3840"/>
      </p:guideLst>
    </p:cSldViewPr>
  </p:slideViewPr>
  <p:outlineViewPr>
    <p:cViewPr>
      <p:scale>
        <a:sx n="100" d="100"/>
        <a:sy n="100" d="100"/>
      </p:scale>
      <p:origin x="0" y="0"/>
    </p:cViewPr>
  </p:outlineViewPr>
  <p:notesTextViewPr>
    <p:cViewPr>
      <p:scale>
        <a:sx n="300" d="100"/>
        <a:sy n="300" d="100"/>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handoutMaster" Target="handoutMasters/handoutMaster1.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1"/>
    </mc:Choice>
    <mc:Fallback>
      <c:style val="1"/>
    </mc:Fallback>
  </mc:AlternateContent>
  <c:chart>
    <c:autoTitleDeleted val="1"/>
    <c:plotArea>
      <c:layout>
        <c:manualLayout>
          <c:layoutTarget val="inner"/>
          <c:xMode val="edge"/>
          <c:yMode val="edge"/>
          <c:x val="0.0671337389644479"/>
          <c:y val="0.0471873359580061"/>
          <c:w val="0.869734947904239"/>
          <c:h val="0.814833661417322"/>
        </c:manualLayout>
      </c:layout>
      <c:lineChart>
        <c:grouping val="standard"/>
        <c:varyColors val="0"/>
        <c:ser>
          <c:idx val="0"/>
          <c:order val="0"/>
          <c:tx>
            <c:strRef>
              <c:f>Sheet1!$B$1</c:f>
              <c:strCache>
                <c:ptCount val="1"/>
                <c:pt idx="0">
                  <c:v>Series 1</c:v>
                </c:pt>
              </c:strCache>
            </c:strRef>
          </c:tx>
          <c:spPr>
            <a:ln w="19050" cap="rnd" cmpd="sng" algn="ctr">
              <a:solidFill>
                <a:schemeClr val="accent2">
                  <a:lumMod val="20000"/>
                  <a:lumOff val="80000"/>
                </a:schemeClr>
              </a:solidFill>
              <a:prstDash val="solid"/>
              <a:round/>
            </a:ln>
          </c:spPr>
          <c:marker>
            <c:symbol val="none"/>
          </c:marker>
          <c:dLbls>
            <c:delete val="1"/>
          </c:dLbls>
          <c:cat>
            <c:strRef>
              <c:f>Sheet1!$A$2:$A$5</c:f>
              <c:strCache>
                <c:ptCount val="4"/>
                <c:pt idx="0">
                  <c:v>APRIL</c:v>
                </c:pt>
                <c:pt idx="1">
                  <c:v>MAY</c:v>
                </c:pt>
                <c:pt idx="2">
                  <c:v>JUNI</c:v>
                </c:pt>
                <c:pt idx="3">
                  <c:v>JULY</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Series 2</c:v>
                </c:pt>
              </c:strCache>
            </c:strRef>
          </c:tx>
          <c:spPr>
            <a:ln w="19050" cap="rnd" cmpd="sng" algn="ctr">
              <a:solidFill>
                <a:schemeClr val="accent2">
                  <a:lumMod val="60000"/>
                  <a:lumOff val="40000"/>
                </a:schemeClr>
              </a:solidFill>
              <a:prstDash val="solid"/>
              <a:round/>
            </a:ln>
          </c:spPr>
          <c:marker>
            <c:symbol val="none"/>
          </c:marker>
          <c:dLbls>
            <c:delete val="1"/>
          </c:dLbls>
          <c:cat>
            <c:strRef>
              <c:f>Sheet1!$A$2:$A$5</c:f>
              <c:strCache>
                <c:ptCount val="4"/>
                <c:pt idx="0">
                  <c:v>APRIL</c:v>
                </c:pt>
                <c:pt idx="1">
                  <c:v>MAY</c:v>
                </c:pt>
                <c:pt idx="2">
                  <c:v>JUNI</c:v>
                </c:pt>
                <c:pt idx="3">
                  <c:v>JULY</c:v>
                </c:pt>
              </c:strCache>
            </c:strRef>
          </c:cat>
          <c:val>
            <c:numRef>
              <c:f>Sheet1!$C$2:$C$5</c:f>
              <c:numCache>
                <c:formatCode>General</c:formatCode>
                <c:ptCount val="4"/>
                <c:pt idx="0">
                  <c:v>2.4</c:v>
                </c:pt>
                <c:pt idx="1">
                  <c:v>4.4</c:v>
                </c:pt>
                <c:pt idx="2">
                  <c:v>1.8</c:v>
                </c:pt>
                <c:pt idx="3">
                  <c:v>2.8</c:v>
                </c:pt>
              </c:numCache>
            </c:numRef>
          </c:val>
          <c:smooth val="0"/>
        </c:ser>
        <c:ser>
          <c:idx val="2"/>
          <c:order val="2"/>
          <c:tx>
            <c:strRef>
              <c:f>Sheet1!$D$1</c:f>
              <c:strCache>
                <c:ptCount val="1"/>
                <c:pt idx="0">
                  <c:v>Series 3</c:v>
                </c:pt>
              </c:strCache>
            </c:strRef>
          </c:tx>
          <c:spPr>
            <a:ln w="19050" cap="rnd" cmpd="sng" algn="ctr">
              <a:solidFill>
                <a:schemeClr val="accent2"/>
              </a:solidFill>
              <a:prstDash val="solid"/>
              <a:round/>
            </a:ln>
          </c:spPr>
          <c:marker>
            <c:symbol val="none"/>
          </c:marker>
          <c:dLbls>
            <c:delete val="1"/>
          </c:dLbls>
          <c:cat>
            <c:strRef>
              <c:f>Sheet1!$A$2:$A$5</c:f>
              <c:strCache>
                <c:ptCount val="4"/>
                <c:pt idx="0">
                  <c:v>APRIL</c:v>
                </c:pt>
                <c:pt idx="1">
                  <c:v>MAY</c:v>
                </c:pt>
                <c:pt idx="2">
                  <c:v>JUNI</c:v>
                </c:pt>
                <c:pt idx="3">
                  <c:v>JULY</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marker val="0"/>
        <c:smooth val="0"/>
        <c:axId val="320287168"/>
        <c:axId val="320281728"/>
      </c:lineChart>
      <c:catAx>
        <c:axId val="320287168"/>
        <c:scaling>
          <c:orientation val="minMax"/>
        </c:scaling>
        <c:delete val="0"/>
        <c:axPos val="b"/>
        <c:numFmt formatCode="General" sourceLinked="1"/>
        <c:majorTickMark val="none"/>
        <c:minorTickMark val="none"/>
        <c:tickLblPos val="nextTo"/>
        <c:spPr>
          <a:ln w="6350" cap="flat" cmpd="sng" algn="ctr">
            <a:solidFill>
              <a:schemeClr val="bg1">
                <a:lumMod val="75000"/>
              </a:schemeClr>
            </a:solidFill>
            <a:prstDash val="solid"/>
            <a:round/>
          </a:ln>
        </c:spPr>
        <c:txPr>
          <a:bodyPr rot="0" spcFirstLastPara="0" vertOverflow="ellipsis" vert="horz" wrap="square" anchor="ctr" anchorCtr="1"/>
          <a:lstStyle/>
          <a:p>
            <a:pPr>
              <a:defRPr lang="zh-CN" sz="800" b="0" i="0" u="none" strike="noStrike" kern="1200" baseline="0">
                <a:solidFill>
                  <a:srgbClr val="969696"/>
                </a:solidFill>
                <a:latin typeface="Open Sans" panose="020B0606030504020204"/>
                <a:ea typeface="Open Sans" panose="020B0606030504020204"/>
                <a:cs typeface="Open Sans" panose="020B0606030504020204"/>
              </a:defRPr>
            </a:pPr>
          </a:p>
        </c:txPr>
        <c:crossAx val="320281728"/>
        <c:crosses val="autoZero"/>
        <c:auto val="1"/>
        <c:lblAlgn val="ctr"/>
        <c:lblOffset val="100"/>
        <c:noMultiLvlLbl val="0"/>
      </c:catAx>
      <c:valAx>
        <c:axId val="320281728"/>
        <c:scaling>
          <c:orientation val="minMax"/>
        </c:scaling>
        <c:delete val="0"/>
        <c:axPos val="l"/>
        <c:numFmt formatCode="General" sourceLinked="1"/>
        <c:majorTickMark val="none"/>
        <c:minorTickMark val="none"/>
        <c:tickLblPos val="nextTo"/>
        <c:spPr>
          <a:ln w="6350" cap="flat" cmpd="sng" algn="ctr">
            <a:solidFill>
              <a:schemeClr val="bg1">
                <a:lumMod val="75000"/>
              </a:schemeClr>
            </a:solidFill>
            <a:prstDash val="solid"/>
            <a:round/>
          </a:ln>
        </c:spPr>
        <c:txPr>
          <a:bodyPr rot="0" spcFirstLastPara="0" vertOverflow="ellipsis" vert="horz" wrap="square" anchor="ctr" anchorCtr="1"/>
          <a:lstStyle/>
          <a:p>
            <a:pPr>
              <a:defRPr lang="zh-CN" sz="800" b="0" i="0" u="none" strike="noStrike" kern="1200" baseline="0">
                <a:solidFill>
                  <a:srgbClr val="969696"/>
                </a:solidFill>
                <a:latin typeface="Open Sans" panose="020B0606030504020204"/>
                <a:ea typeface="Open Sans" panose="020B0606030504020204"/>
                <a:cs typeface="Open Sans" panose="020B0606030504020204"/>
              </a:defRPr>
            </a:pPr>
          </a:p>
        </c:txPr>
        <c:crossAx val="320287168"/>
        <c:crosses val="autoZero"/>
        <c:crossBetween val="between"/>
      </c:valAx>
    </c:plotArea>
    <c:plotVisOnly val="1"/>
    <c:dispBlanksAs val="gap"/>
    <c:showDLblsOverMax val="0"/>
  </c:chart>
  <c:txPr>
    <a:bodyPr/>
    <a:lstStyle/>
    <a:p>
      <a:pPr>
        <a:defRPr lang="zh-CN" sz="800" b="0" i="0" u="none" strike="noStrike" baseline="0">
          <a:solidFill>
            <a:srgbClr val="969696"/>
          </a:solidFill>
          <a:latin typeface="Open Sans" panose="020B0606030504020204"/>
          <a:ea typeface="Open Sans" panose="020B0606030504020204"/>
          <a:cs typeface="Open Sans" panose="020B0606030504020204"/>
        </a:defRPr>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jpe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22.jpeg>
</file>

<file path=ppt/media/image23.png>
</file>

<file path=ppt/media/image24.png>
</file>

<file path=ppt/media/image25.jpeg>
</file>

<file path=ppt/media/image26.jpeg>
</file>

<file path=ppt/media/image27.jpeg>
</file>

<file path=ppt/media/image28.jpeg>
</file>

<file path=ppt/media/image3.jpeg>
</file>

<file path=ppt/media/image30.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433F59-6E5B-489E-8696-3DE0A36E226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59BB06-7EE2-456A-B3F0-372892F1843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方正姚体  </a:t>
            </a:r>
            <a:r>
              <a:rPr lang="en-US" altLang="zh-CN" smtClean="0"/>
              <a:t>AGENCYB</a:t>
            </a:r>
            <a:endParaRPr lang="zh-CN" altLang="en-US" dirty="0"/>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方正姚体</a:t>
            </a:r>
            <a:endParaRPr lang="zh-CN" altLang="en-US" dirty="0"/>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9BB06-7EE2-456A-B3F0-372892F1843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3.jpe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jpe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3.jpe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jpe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14_空白">
    <p:spTree>
      <p:nvGrpSpPr>
        <p:cNvPr id="1" name=""/>
        <p:cNvGrpSpPr/>
        <p:nvPr/>
      </p:nvGrpSpPr>
      <p:grpSpPr>
        <a:xfrm>
          <a:off x="0" y="0"/>
          <a:ext cx="0" cy="0"/>
          <a:chOff x="0" y="0"/>
          <a:chExt cx="0" cy="0"/>
        </a:xfrm>
      </p:grpSpPr>
      <p:sp>
        <p:nvSpPr>
          <p:cNvPr id="9" name="矩形 8"/>
          <p:cNvSpPr/>
          <p:nvPr userDrawn="1"/>
        </p:nvSpPr>
        <p:spPr>
          <a:xfrm>
            <a:off x="0" y="0"/>
            <a:ext cx="12191999" cy="6858000"/>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p:cNvSpPr>
            <a:spLocks noGrp="1"/>
          </p:cNvSpPr>
          <p:nvPr>
            <p:ph type="dt" sz="half" idx="10"/>
          </p:nvPr>
        </p:nvSpPr>
        <p:spPr/>
        <p:txBody>
          <a:bodyPr/>
          <a:lstStyle/>
          <a:p>
            <a:fld id="{22D6B0C6-B4C1-4FC6-BFD5-C6D2D04F63B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A6CB786-46D9-4309-B80A-03D684D1554E}" type="slidenum">
              <a:rPr lang="zh-CN" altLang="en-US" smtClean="0"/>
            </a:fld>
            <a:endParaRPr lang="zh-CN" altLang="en-US"/>
          </a:p>
        </p:txBody>
      </p:sp>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l="32843" t="30868"/>
          <a:stretch>
            <a:fillRect/>
          </a:stretch>
        </p:blipFill>
        <p:spPr>
          <a:xfrm>
            <a:off x="-1" y="-1"/>
            <a:ext cx="5422231" cy="5119301"/>
          </a:xfrm>
          <a:prstGeom prst="rect">
            <a:avLst/>
          </a:prstGeom>
        </p:spPr>
      </p:pic>
      <p:pic>
        <p:nvPicPr>
          <p:cNvPr id="8" name="图片 7"/>
          <p:cNvPicPr>
            <a:picLocks noChangeAspect="1"/>
          </p:cNvPicPr>
          <p:nvPr userDrawn="1"/>
        </p:nvPicPr>
        <p:blipFill rotWithShape="1">
          <a:blip r:embed="rId3" cstate="print">
            <a:extLst>
              <a:ext uri="{28A0092B-C50C-407E-A947-70E740481C1C}">
                <a14:useLocalDpi xmlns:a14="http://schemas.microsoft.com/office/drawing/2010/main" val="0"/>
              </a:ext>
            </a:extLst>
          </a:blip>
          <a:srcRect r="54518" b="50000"/>
          <a:stretch>
            <a:fillRect/>
          </a:stretch>
        </p:blipFill>
        <p:spPr>
          <a:xfrm>
            <a:off x="9930940" y="4468363"/>
            <a:ext cx="2261060" cy="2389637"/>
          </a:xfrm>
          <a:prstGeom prst="rect">
            <a:avLst/>
          </a:prstGeom>
        </p:spPr>
      </p:pic>
      <p:pic>
        <p:nvPicPr>
          <p:cNvPr id="11" name="图片 10"/>
          <p:cNvPicPr>
            <a:picLocks noChangeAspect="1"/>
          </p:cNvPicPr>
          <p:nvPr userDrawn="1"/>
        </p:nvPicPr>
        <p:blipFill rotWithShape="1">
          <a:blip r:embed="rId4">
            <a:extLst>
              <a:ext uri="{28A0092B-C50C-407E-A947-70E740481C1C}">
                <a14:useLocalDpi xmlns:a14="http://schemas.microsoft.com/office/drawing/2010/main" val="0"/>
              </a:ext>
            </a:extLst>
          </a:blip>
          <a:srcRect l="9668" r="5681" b="15348"/>
          <a:stretch>
            <a:fillRect/>
          </a:stretch>
        </p:blipFill>
        <p:spPr>
          <a:xfrm>
            <a:off x="0" y="778"/>
            <a:ext cx="12193385" cy="6857221"/>
          </a:xfrm>
          <a:prstGeom prst="rect">
            <a:avLst/>
          </a:prstGeom>
        </p:spPr>
      </p:pic>
      <p:sp>
        <p:nvSpPr>
          <p:cNvPr id="12" name="矩形 11"/>
          <p:cNvSpPr/>
          <p:nvPr userDrawn="1"/>
        </p:nvSpPr>
        <p:spPr>
          <a:xfrm>
            <a:off x="0" y="0"/>
            <a:ext cx="12192000" cy="6858000"/>
          </a:xfrm>
          <a:prstGeom prst="rect">
            <a:avLst/>
          </a:prstGeom>
          <a:blipFill dpi="0" rotWithShape="0">
            <a:blip r:embed="rId5">
              <a:alphaModFix amt="30000"/>
            </a:blip>
            <a:srcRect/>
            <a:tile tx="0" ty="0" sx="100000" sy="100000" flip="none" algn="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2D6B0C6-B4C1-4FC6-BFD5-C6D2D04F63B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6CB786-46D9-4309-B80A-03D684D1554E}"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2D6B0C6-B4C1-4FC6-BFD5-C6D2D04F63B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6CB786-46D9-4309-B80A-03D684D1554E}"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22D6B0C6-B4C1-4FC6-BFD5-C6D2D04F63B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A6CB786-46D9-4309-B80A-03D684D1554E}"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2D6B0C6-B4C1-4FC6-BFD5-C6D2D04F63B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A6CB786-46D9-4309-B80A-03D684D1554E}"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2D6B0C6-B4C1-4FC6-BFD5-C6D2D04F63B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A6CB786-46D9-4309-B80A-03D684D1554E}"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9_空白">
    <p:spTree>
      <p:nvGrpSpPr>
        <p:cNvPr id="1" name=""/>
        <p:cNvGrpSpPr/>
        <p:nvPr/>
      </p:nvGrpSpPr>
      <p:grpSpPr>
        <a:xfrm>
          <a:off x="0" y="0"/>
          <a:ext cx="0" cy="0"/>
          <a:chOff x="0" y="0"/>
          <a:chExt cx="0" cy="0"/>
        </a:xfrm>
      </p:grpSpPr>
      <p:sp>
        <p:nvSpPr>
          <p:cNvPr id="9" name="矩形 8"/>
          <p:cNvSpPr/>
          <p:nvPr userDrawn="1"/>
        </p:nvSpPr>
        <p:spPr>
          <a:xfrm>
            <a:off x="0" y="0"/>
            <a:ext cx="12191999" cy="6858000"/>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p:cNvSpPr>
            <a:spLocks noGrp="1"/>
          </p:cNvSpPr>
          <p:nvPr>
            <p:ph type="dt" sz="half" idx="10"/>
          </p:nvPr>
        </p:nvSpPr>
        <p:spPr/>
        <p:txBody>
          <a:bodyPr/>
          <a:lstStyle/>
          <a:p>
            <a:fld id="{22D6B0C6-B4C1-4FC6-BFD5-C6D2D04F63B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A6CB786-46D9-4309-B80A-03D684D1554E}" type="slidenum">
              <a:rPr lang="zh-CN" altLang="en-US" smtClean="0"/>
            </a:fld>
            <a:endParaRPr lang="zh-CN" altLang="en-US"/>
          </a:p>
        </p:txBody>
      </p:sp>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l="32843" t="30868"/>
          <a:stretch>
            <a:fillRect/>
          </a:stretch>
        </p:blipFill>
        <p:spPr>
          <a:xfrm>
            <a:off x="-1" y="-1"/>
            <a:ext cx="5422231" cy="5119301"/>
          </a:xfrm>
          <a:prstGeom prst="rect">
            <a:avLst/>
          </a:prstGeom>
        </p:spPr>
      </p:pic>
      <p:pic>
        <p:nvPicPr>
          <p:cNvPr id="8" name="图片 7"/>
          <p:cNvPicPr>
            <a:picLocks noChangeAspect="1"/>
          </p:cNvPicPr>
          <p:nvPr userDrawn="1"/>
        </p:nvPicPr>
        <p:blipFill rotWithShape="1">
          <a:blip r:embed="rId3" cstate="print">
            <a:extLst>
              <a:ext uri="{28A0092B-C50C-407E-A947-70E740481C1C}">
                <a14:useLocalDpi xmlns:a14="http://schemas.microsoft.com/office/drawing/2010/main" val="0"/>
              </a:ext>
            </a:extLst>
          </a:blip>
          <a:srcRect r="54518" b="50000"/>
          <a:stretch>
            <a:fillRect/>
          </a:stretch>
        </p:blipFill>
        <p:spPr>
          <a:xfrm>
            <a:off x="9930940" y="4468363"/>
            <a:ext cx="2261060" cy="2389637"/>
          </a:xfrm>
          <a:prstGeom prst="rect">
            <a:avLst/>
          </a:prstGeom>
        </p:spPr>
      </p:pic>
      <p:pic>
        <p:nvPicPr>
          <p:cNvPr id="11" name="图片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 y="778"/>
            <a:ext cx="12193387" cy="6857221"/>
          </a:xfrm>
          <a:prstGeom prst="rect">
            <a:avLst/>
          </a:prstGeom>
        </p:spPr>
      </p:pic>
      <p:pic>
        <p:nvPicPr>
          <p:cNvPr id="13" name="图片 12"/>
          <p:cNvPicPr>
            <a:picLocks noChangeAspect="1"/>
          </p:cNvPicPr>
          <p:nvPr userDrawn="1"/>
        </p:nvPicPr>
        <p:blipFill rotWithShape="1">
          <a:blip r:embed="rId4">
            <a:extLst>
              <a:ext uri="{28A0092B-C50C-407E-A947-70E740481C1C}">
                <a14:useLocalDpi xmlns:a14="http://schemas.microsoft.com/office/drawing/2010/main" val="0"/>
              </a:ext>
            </a:extLst>
          </a:blip>
          <a:srcRect l="9668" r="5681" b="15348"/>
          <a:stretch>
            <a:fillRect/>
          </a:stretch>
        </p:blipFill>
        <p:spPr>
          <a:xfrm>
            <a:off x="0" y="778"/>
            <a:ext cx="12193385" cy="6857221"/>
          </a:xfrm>
          <a:prstGeom prst="rect">
            <a:avLst/>
          </a:prstGeom>
        </p:spPr>
      </p:pic>
      <p:pic>
        <p:nvPicPr>
          <p:cNvPr id="12" name="图片 11"/>
          <p:cNvPicPr>
            <a:picLocks noChangeAspect="1"/>
          </p:cNvPicPr>
          <p:nvPr userDrawn="1"/>
        </p:nvPicPr>
        <p:blipFill rotWithShape="1">
          <a:blip r:embed="rId5" cstate="print">
            <a:extLst>
              <a:ext uri="{28A0092B-C50C-407E-A947-70E740481C1C}">
                <a14:useLocalDpi xmlns:a14="http://schemas.microsoft.com/office/drawing/2010/main" val="0"/>
              </a:ext>
            </a:extLst>
          </a:blip>
          <a:srcRect l="13881" t="38528" r="26272" b="11472"/>
          <a:stretch>
            <a:fillRect/>
          </a:stretch>
        </p:blipFill>
        <p:spPr>
          <a:xfrm>
            <a:off x="-24063" y="0"/>
            <a:ext cx="12224084" cy="6305309"/>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2_空白">
    <p:spTree>
      <p:nvGrpSpPr>
        <p:cNvPr id="1" name=""/>
        <p:cNvGrpSpPr/>
        <p:nvPr/>
      </p:nvGrpSpPr>
      <p:grpSpPr>
        <a:xfrm>
          <a:off x="0" y="0"/>
          <a:ext cx="0" cy="0"/>
          <a:chOff x="0" y="0"/>
          <a:chExt cx="0" cy="0"/>
        </a:xfrm>
      </p:grpSpPr>
      <p:sp>
        <p:nvSpPr>
          <p:cNvPr id="9" name="矩形 8"/>
          <p:cNvSpPr/>
          <p:nvPr userDrawn="1"/>
        </p:nvSpPr>
        <p:spPr>
          <a:xfrm>
            <a:off x="0" y="0"/>
            <a:ext cx="12191999" cy="6858000"/>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p:cNvSpPr>
            <a:spLocks noGrp="1"/>
          </p:cNvSpPr>
          <p:nvPr>
            <p:ph type="dt" sz="half" idx="10"/>
          </p:nvPr>
        </p:nvSpPr>
        <p:spPr/>
        <p:txBody>
          <a:bodyPr/>
          <a:lstStyle/>
          <a:p>
            <a:fld id="{22D6B0C6-B4C1-4FC6-BFD5-C6D2D04F63B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A6CB786-46D9-4309-B80A-03D684D1554E}" type="slidenum">
              <a:rPr lang="zh-CN" altLang="en-US" smtClean="0"/>
            </a:fld>
            <a:endParaRPr lang="zh-CN" altLang="en-US"/>
          </a:p>
        </p:txBody>
      </p:sp>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l="32843" t="30868"/>
          <a:stretch>
            <a:fillRect/>
          </a:stretch>
        </p:blipFill>
        <p:spPr>
          <a:xfrm>
            <a:off x="-1" y="-1"/>
            <a:ext cx="5422231" cy="5119301"/>
          </a:xfrm>
          <a:prstGeom prst="rect">
            <a:avLst/>
          </a:prstGeom>
        </p:spPr>
      </p:pic>
      <p:pic>
        <p:nvPicPr>
          <p:cNvPr id="8" name="图片 7"/>
          <p:cNvPicPr>
            <a:picLocks noChangeAspect="1"/>
          </p:cNvPicPr>
          <p:nvPr userDrawn="1"/>
        </p:nvPicPr>
        <p:blipFill rotWithShape="1">
          <a:blip r:embed="rId3" cstate="print">
            <a:extLst>
              <a:ext uri="{28A0092B-C50C-407E-A947-70E740481C1C}">
                <a14:useLocalDpi xmlns:a14="http://schemas.microsoft.com/office/drawing/2010/main" val="0"/>
              </a:ext>
            </a:extLst>
          </a:blip>
          <a:srcRect r="54518" b="50000"/>
          <a:stretch>
            <a:fillRect/>
          </a:stretch>
        </p:blipFill>
        <p:spPr>
          <a:xfrm>
            <a:off x="9930940" y="4468363"/>
            <a:ext cx="2261060" cy="2389637"/>
          </a:xfrm>
          <a:prstGeom prst="rect">
            <a:avLst/>
          </a:prstGeom>
        </p:spPr>
      </p:pic>
      <p:pic>
        <p:nvPicPr>
          <p:cNvPr id="11" name="图片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 y="778"/>
            <a:ext cx="12193387" cy="6857221"/>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1_空白">
    <p:spTree>
      <p:nvGrpSpPr>
        <p:cNvPr id="1" name=""/>
        <p:cNvGrpSpPr/>
        <p:nvPr/>
      </p:nvGrpSpPr>
      <p:grpSpPr>
        <a:xfrm>
          <a:off x="0" y="0"/>
          <a:ext cx="0" cy="0"/>
          <a:chOff x="0" y="0"/>
          <a:chExt cx="0" cy="0"/>
        </a:xfrm>
      </p:grpSpPr>
      <p:sp>
        <p:nvSpPr>
          <p:cNvPr id="9" name="矩形 8"/>
          <p:cNvSpPr/>
          <p:nvPr userDrawn="1"/>
        </p:nvSpPr>
        <p:spPr>
          <a:xfrm>
            <a:off x="0" y="0"/>
            <a:ext cx="12191999" cy="6858000"/>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p:cNvSpPr>
            <a:spLocks noGrp="1"/>
          </p:cNvSpPr>
          <p:nvPr>
            <p:ph type="dt" sz="half" idx="10"/>
          </p:nvPr>
        </p:nvSpPr>
        <p:spPr/>
        <p:txBody>
          <a:bodyPr/>
          <a:lstStyle/>
          <a:p>
            <a:fld id="{22D6B0C6-B4C1-4FC6-BFD5-C6D2D04F63B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A6CB786-46D9-4309-B80A-03D684D1554E}" type="slidenum">
              <a:rPr lang="zh-CN" altLang="en-US" smtClean="0"/>
            </a:fld>
            <a:endParaRPr lang="zh-CN" altLang="en-US"/>
          </a:p>
        </p:txBody>
      </p:sp>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l="32843" t="30868"/>
          <a:stretch>
            <a:fillRect/>
          </a:stretch>
        </p:blipFill>
        <p:spPr>
          <a:xfrm>
            <a:off x="-1" y="-1"/>
            <a:ext cx="5422231" cy="5119301"/>
          </a:xfrm>
          <a:prstGeom prst="rect">
            <a:avLst/>
          </a:prstGeom>
        </p:spPr>
      </p:pic>
      <p:pic>
        <p:nvPicPr>
          <p:cNvPr id="8" name="图片 7"/>
          <p:cNvPicPr>
            <a:picLocks noChangeAspect="1"/>
          </p:cNvPicPr>
          <p:nvPr userDrawn="1"/>
        </p:nvPicPr>
        <p:blipFill rotWithShape="1">
          <a:blip r:embed="rId3" cstate="print">
            <a:extLst>
              <a:ext uri="{28A0092B-C50C-407E-A947-70E740481C1C}">
                <a14:useLocalDpi xmlns:a14="http://schemas.microsoft.com/office/drawing/2010/main" val="0"/>
              </a:ext>
            </a:extLst>
          </a:blip>
          <a:srcRect r="54518" b="50000"/>
          <a:stretch>
            <a:fillRect/>
          </a:stretch>
        </p:blipFill>
        <p:spPr>
          <a:xfrm>
            <a:off x="9930940" y="4468363"/>
            <a:ext cx="2261060" cy="2389637"/>
          </a:xfrm>
          <a:prstGeom prst="rect">
            <a:avLst/>
          </a:prstGeom>
        </p:spPr>
      </p:pic>
      <p:pic>
        <p:nvPicPr>
          <p:cNvPr id="11" name="图片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 y="778"/>
            <a:ext cx="12193387" cy="6857221"/>
          </a:xfrm>
          <a:prstGeom prst="rect">
            <a:avLst/>
          </a:prstGeom>
        </p:spPr>
      </p:pic>
      <p:pic>
        <p:nvPicPr>
          <p:cNvPr id="10" name="图片 9"/>
          <p:cNvPicPr>
            <a:picLocks noChangeAspect="1"/>
          </p:cNvPicPr>
          <p:nvPr userDrawn="1"/>
        </p:nvPicPr>
        <p:blipFill rotWithShape="1">
          <a:blip r:embed="rId5" cstate="print">
            <a:extLst>
              <a:ext uri="{28A0092B-C50C-407E-A947-70E740481C1C}">
                <a14:useLocalDpi xmlns:a14="http://schemas.microsoft.com/office/drawing/2010/main" val="0"/>
              </a:ext>
            </a:extLst>
          </a:blip>
          <a:srcRect l="13881" r="26272" b="50000"/>
          <a:stretch>
            <a:fillRect/>
          </a:stretch>
        </p:blipFill>
        <p:spPr>
          <a:xfrm>
            <a:off x="-24063" y="552691"/>
            <a:ext cx="12224084" cy="6305309"/>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D6B0C6-B4C1-4FC6-BFD5-C6D2D04F63B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CB786-46D9-4309-B80A-03D684D1554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image" Target="../media/image8.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7.png"/><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0.xml"/><Relationship Id="rId4" Type="http://schemas.openxmlformats.org/officeDocument/2006/relationships/image" Target="../media/image12.png"/><Relationship Id="rId3" Type="http://schemas.openxmlformats.org/officeDocument/2006/relationships/image" Target="../media/image18.jpeg"/><Relationship Id="rId2" Type="http://schemas.openxmlformats.org/officeDocument/2006/relationships/image" Target="../media/image14.png"/><Relationship Id="rId1" Type="http://schemas.openxmlformats.org/officeDocument/2006/relationships/chart" Target="../charts/chart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10.xml"/><Relationship Id="rId3" Type="http://schemas.openxmlformats.org/officeDocument/2006/relationships/image" Target="../media/image12.png"/><Relationship Id="rId2" Type="http://schemas.openxmlformats.org/officeDocument/2006/relationships/image" Target="../media/image20.jpeg"/><Relationship Id="rId1" Type="http://schemas.openxmlformats.org/officeDocument/2006/relationships/image" Target="../media/image19.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0.xml"/><Relationship Id="rId3" Type="http://schemas.openxmlformats.org/officeDocument/2006/relationships/image" Target="../media/image12.png"/><Relationship Id="rId2" Type="http://schemas.openxmlformats.org/officeDocument/2006/relationships/image" Target="../media/image22.jpeg"/><Relationship Id="rId1" Type="http://schemas.openxmlformats.org/officeDocument/2006/relationships/image" Target="../media/image21.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0.xml"/><Relationship Id="rId3" Type="http://schemas.openxmlformats.org/officeDocument/2006/relationships/image" Target="../media/image12.png"/><Relationship Id="rId2" Type="http://schemas.openxmlformats.org/officeDocument/2006/relationships/image" Target="../media/image24.png"/><Relationship Id="rId1"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9.xml"/><Relationship Id="rId2" Type="http://schemas.openxmlformats.org/officeDocument/2006/relationships/image" Target="../media/image10.png"/><Relationship Id="rId1"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21.xml"/><Relationship Id="rId6" Type="http://schemas.openxmlformats.org/officeDocument/2006/relationships/slideLayout" Target="../slideLayouts/slideLayout10.xml"/><Relationship Id="rId5" Type="http://schemas.openxmlformats.org/officeDocument/2006/relationships/image" Target="../media/image12.png"/><Relationship Id="rId4" Type="http://schemas.openxmlformats.org/officeDocument/2006/relationships/image" Target="../media/image28.jpeg"/><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image" Target="../media/image25.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10.xml"/><Relationship Id="rId3" Type="http://schemas.openxmlformats.org/officeDocument/2006/relationships/image" Target="../media/image12.png"/><Relationship Id="rId2" Type="http://schemas.openxmlformats.org/officeDocument/2006/relationships/image" Target="../media/image30.png"/><Relationship Id="rId1" Type="http://schemas.openxmlformats.org/officeDocument/2006/relationships/image" Target="../media/image29.emf"/></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0.xml"/><Relationship Id="rId2" Type="http://schemas.openxmlformats.org/officeDocument/2006/relationships/image" Target="../media/image12.png"/><Relationship Id="rId1" Type="http://schemas.openxmlformats.org/officeDocument/2006/relationships/image" Target="../media/image31.emf"/></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0.xml"/><Relationship Id="rId2" Type="http://schemas.openxmlformats.org/officeDocument/2006/relationships/image" Target="../media/image12.png"/><Relationship Id="rId1"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10.xml"/><Relationship Id="rId5" Type="http://schemas.openxmlformats.org/officeDocument/2006/relationships/image" Target="../media/image12.png"/><Relationship Id="rId4" Type="http://schemas.openxmlformats.org/officeDocument/2006/relationships/image" Target="../media/image17.jpeg"/><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59200" y="1021876"/>
            <a:ext cx="4673600" cy="4671472"/>
          </a:xfrm>
          <a:prstGeom prst="rect">
            <a:avLst/>
          </a:prstGeom>
        </p:spPr>
      </p:pic>
      <p:sp>
        <p:nvSpPr>
          <p:cNvPr id="8" name="Cross 48"/>
          <p:cNvSpPr/>
          <p:nvPr/>
        </p:nvSpPr>
        <p:spPr>
          <a:xfrm>
            <a:off x="2624644" y="5382264"/>
            <a:ext cx="622168" cy="622168"/>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D0D0D"/>
              </a:solidFill>
            </a:endParaRPr>
          </a:p>
        </p:txBody>
      </p:sp>
      <p:sp>
        <p:nvSpPr>
          <p:cNvPr id="9" name="Cross 49"/>
          <p:cNvSpPr/>
          <p:nvPr/>
        </p:nvSpPr>
        <p:spPr>
          <a:xfrm>
            <a:off x="1500233" y="2798921"/>
            <a:ext cx="205764" cy="205764"/>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p:cNvSpPr txBox="1"/>
          <p:nvPr/>
        </p:nvSpPr>
        <p:spPr>
          <a:xfrm>
            <a:off x="9084732" y="2196512"/>
            <a:ext cx="1072436" cy="3244507"/>
          </a:xfrm>
          <a:prstGeom prst="rect">
            <a:avLst/>
          </a:prstGeom>
        </p:spPr>
        <p:txBody>
          <a:bodyPr vert="eaVert"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altLang="zh-CN" sz="1200" dirty="0">
                <a:solidFill>
                  <a:schemeClr val="bg1"/>
                </a:solidFill>
              </a:rPr>
              <a:t>The spring and autumn period and the visual studio is one of the enterprises and individuals to provide professional creativity, brand integration design consultants, more than 10 years working experience. To customers as the benchmark, with wisdom grafting business and the arts.</a:t>
            </a:r>
            <a:endParaRPr lang="zh-CN" altLang="zh-CN" sz="1200" dirty="0">
              <a:solidFill>
                <a:schemeClr val="bg1"/>
              </a:solidFill>
            </a:endParaRP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52605" y="1531584"/>
            <a:ext cx="2686790" cy="2287182"/>
          </a:xfrm>
          <a:prstGeom prst="rect">
            <a:avLst/>
          </a:prstGeom>
        </p:spPr>
      </p:pic>
      <p:sp>
        <p:nvSpPr>
          <p:cNvPr id="4" name="文本框 3"/>
          <p:cNvSpPr txBox="1"/>
          <p:nvPr/>
        </p:nvSpPr>
        <p:spPr>
          <a:xfrm>
            <a:off x="4110182" y="3774476"/>
            <a:ext cx="3971636" cy="1107996"/>
          </a:xfrm>
          <a:prstGeom prst="rect">
            <a:avLst/>
          </a:prstGeom>
          <a:noFill/>
        </p:spPr>
        <p:txBody>
          <a:bodyPr vert="horz" wrap="square" rtlCol="0">
            <a:spAutoFit/>
          </a:bodyPr>
          <a:lstStyle/>
          <a:p>
            <a:pPr algn="ctr"/>
            <a:r>
              <a:rPr lang="zh-CN" altLang="en-US" sz="6600" spc="-300" dirty="0" smtClean="0">
                <a:solidFill>
                  <a:schemeClr val="bg1"/>
                </a:solidFill>
                <a:latin typeface="+mj-lt"/>
                <a:ea typeface="方正姚体" panose="02010601030101010101" pitchFamily="2" charset="-122"/>
              </a:rPr>
              <a:t>极致 简约</a:t>
            </a:r>
            <a:endParaRPr lang="zh-CN" altLang="en-US" sz="6600" spc="-300" dirty="0">
              <a:solidFill>
                <a:schemeClr val="bg1"/>
              </a:solidFill>
              <a:latin typeface="+mj-lt"/>
              <a:ea typeface="方正姚体" panose="02010601030101010101" pitchFamily="2" charset="-122"/>
            </a:endParaRPr>
          </a:p>
        </p:txBody>
      </p:sp>
      <p:pic>
        <p:nvPicPr>
          <p:cNvPr id="5" name="足以吸引每个浮躁的灵魂">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1367245" y="6858000"/>
            <a:ext cx="609600" cy="609600"/>
          </a:xfrm>
          <a:prstGeom prst="rect">
            <a:avLst/>
          </a:prstGeom>
        </p:spPr>
      </p:pic>
      <p:grpSp>
        <p:nvGrpSpPr>
          <p:cNvPr id="2" name="组合 1"/>
          <p:cNvGrpSpPr/>
          <p:nvPr/>
        </p:nvGrpSpPr>
        <p:grpSpPr>
          <a:xfrm>
            <a:off x="8522144" y="2248212"/>
            <a:ext cx="473244" cy="2856804"/>
            <a:chOff x="8522144" y="2356880"/>
            <a:chExt cx="473244" cy="2856804"/>
          </a:xfrm>
        </p:grpSpPr>
        <p:sp>
          <p:nvSpPr>
            <p:cNvPr id="3" name="文本框 2"/>
            <p:cNvSpPr txBox="1"/>
            <p:nvPr/>
          </p:nvSpPr>
          <p:spPr>
            <a:xfrm>
              <a:off x="8537714" y="2406800"/>
              <a:ext cx="443865" cy="2756963"/>
            </a:xfrm>
            <a:prstGeom prst="rect">
              <a:avLst/>
            </a:prstGeom>
            <a:noFill/>
          </p:spPr>
          <p:txBody>
            <a:bodyPr vert="eaVert" wrap="square" rtlCol="0">
              <a:spAutoFit/>
            </a:bodyPr>
            <a:p>
              <a:pPr algn="ctr"/>
              <a:r>
                <a:rPr lang="zh-CN" altLang="en-US" sz="1600" spc="600" dirty="0" smtClean="0">
                  <a:solidFill>
                    <a:srgbClr val="EDEDED"/>
                  </a:solidFill>
                  <a:latin typeface="+mn-ea"/>
                </a:rPr>
                <a:t>千图网出品</a:t>
              </a:r>
              <a:endParaRPr lang="zh-CN" altLang="en-US" sz="1600" spc="600" dirty="0">
                <a:solidFill>
                  <a:srgbClr val="EDEDED"/>
                </a:solidFill>
                <a:latin typeface="+mn-ea"/>
              </a:endParaRPr>
            </a:p>
          </p:txBody>
        </p:sp>
        <p:sp>
          <p:nvSpPr>
            <p:cNvPr id="11" name="矩形 10"/>
            <p:cNvSpPr/>
            <p:nvPr/>
          </p:nvSpPr>
          <p:spPr>
            <a:xfrm>
              <a:off x="8522144" y="2356880"/>
              <a:ext cx="473244" cy="285680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3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anim calcmode="lin" valueType="num">
                                      <p:cBhvr>
                                        <p:cTn id="9" dur="1000" fill="hold"/>
                                        <p:tgtEl>
                                          <p:spTgt spid="10"/>
                                        </p:tgtEl>
                                        <p:attrNameLst>
                                          <p:attrName>ppt_w</p:attrName>
                                        </p:attrNameLst>
                                      </p:cBhvr>
                                      <p:tavLst>
                                        <p:tav tm="0">
                                          <p:val>
                                            <p:fltVal val="0"/>
                                          </p:val>
                                        </p:tav>
                                        <p:tav tm="100000">
                                          <p:val>
                                            <p:strVal val="#ppt_w"/>
                                          </p:val>
                                        </p:tav>
                                      </p:tavLst>
                                    </p:anim>
                                    <p:anim calcmode="lin" valueType="num">
                                      <p:cBhvr>
                                        <p:cTn id="10" dur="1000" fill="hold"/>
                                        <p:tgtEl>
                                          <p:spTgt spid="10"/>
                                        </p:tgtEl>
                                        <p:attrNameLst>
                                          <p:attrName>ppt_h</p:attrName>
                                        </p:attrNameLst>
                                      </p:cBhvr>
                                      <p:tavLst>
                                        <p:tav tm="0">
                                          <p:val>
                                            <p:fltVal val="0"/>
                                          </p:val>
                                        </p:tav>
                                        <p:tav tm="100000">
                                          <p:val>
                                            <p:strVal val="#ppt_h"/>
                                          </p:val>
                                        </p:tav>
                                      </p:tavLst>
                                    </p:anim>
                                    <p:anim calcmode="lin" valueType="num">
                                      <p:cBhvr>
                                        <p:cTn id="11" dur="1000" fill="hold"/>
                                        <p:tgtEl>
                                          <p:spTgt spid="10"/>
                                        </p:tgtEl>
                                        <p:attrNameLst>
                                          <p:attrName>style.rotation</p:attrName>
                                        </p:attrNameLst>
                                      </p:cBhvr>
                                      <p:tavLst>
                                        <p:tav tm="0">
                                          <p:val>
                                            <p:fltVal val="90"/>
                                          </p:val>
                                        </p:tav>
                                        <p:tav tm="100000">
                                          <p:val>
                                            <p:fltVal val="0"/>
                                          </p:val>
                                        </p:tav>
                                      </p:tavLst>
                                    </p:anim>
                                    <p:animEffect transition="in" filter="fade">
                                      <p:cBhvr>
                                        <p:cTn id="12" dur="1000"/>
                                        <p:tgtEl>
                                          <p:spTgt spid="10"/>
                                        </p:tgtEl>
                                      </p:cBhvr>
                                    </p:animEffect>
                                  </p:childTnLst>
                                </p:cTn>
                              </p:par>
                            </p:childTnLst>
                          </p:cTn>
                        </p:par>
                        <p:par>
                          <p:cTn id="13" fill="hold">
                            <p:stCondLst>
                              <p:cond delay="0"/>
                            </p:stCondLst>
                            <p:childTnLst>
                              <p:par>
                                <p:cTn id="14" presetID="14" presetClass="entr" presetSubtype="10"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randombar(horizontal)">
                                      <p:cBhvr>
                                        <p:cTn id="16" dur="500"/>
                                        <p:tgtEl>
                                          <p:spTgt spid="12"/>
                                        </p:tgtEl>
                                      </p:cBhvr>
                                    </p:animEffect>
                                  </p:childTnLst>
                                </p:cTn>
                              </p:par>
                            </p:childTnLst>
                          </p:cTn>
                        </p:par>
                        <p:par>
                          <p:cTn id="17" fill="hold">
                            <p:stCondLst>
                              <p:cond delay="500"/>
                            </p:stCondLst>
                            <p:childTnLst>
                              <p:par>
                                <p:cTn id="18" presetID="32" presetClass="emph" presetSubtype="0" fill="hold" nodeType="afterEffect">
                                  <p:stCondLst>
                                    <p:cond delay="0"/>
                                  </p:stCondLst>
                                  <p:childTnLst>
                                    <p:animRot by="120000">
                                      <p:cBhvr>
                                        <p:cTn id="19" dur="100" fill="hold">
                                          <p:stCondLst>
                                            <p:cond delay="0"/>
                                          </p:stCondLst>
                                        </p:cTn>
                                        <p:tgtEl>
                                          <p:spTgt spid="12"/>
                                        </p:tgtEl>
                                        <p:attrNameLst>
                                          <p:attrName>r</p:attrName>
                                        </p:attrNameLst>
                                      </p:cBhvr>
                                    </p:animRot>
                                    <p:animRot by="-240000">
                                      <p:cBhvr>
                                        <p:cTn id="20" dur="200" fill="hold">
                                          <p:stCondLst>
                                            <p:cond delay="200"/>
                                          </p:stCondLst>
                                        </p:cTn>
                                        <p:tgtEl>
                                          <p:spTgt spid="12"/>
                                        </p:tgtEl>
                                        <p:attrNameLst>
                                          <p:attrName>r</p:attrName>
                                        </p:attrNameLst>
                                      </p:cBhvr>
                                    </p:animRot>
                                    <p:animRot by="240000">
                                      <p:cBhvr>
                                        <p:cTn id="21" dur="200" fill="hold">
                                          <p:stCondLst>
                                            <p:cond delay="400"/>
                                          </p:stCondLst>
                                        </p:cTn>
                                        <p:tgtEl>
                                          <p:spTgt spid="12"/>
                                        </p:tgtEl>
                                        <p:attrNameLst>
                                          <p:attrName>r</p:attrName>
                                        </p:attrNameLst>
                                      </p:cBhvr>
                                    </p:animRot>
                                    <p:animRot by="-240000">
                                      <p:cBhvr>
                                        <p:cTn id="22" dur="200" fill="hold">
                                          <p:stCondLst>
                                            <p:cond delay="600"/>
                                          </p:stCondLst>
                                        </p:cTn>
                                        <p:tgtEl>
                                          <p:spTgt spid="12"/>
                                        </p:tgtEl>
                                        <p:attrNameLst>
                                          <p:attrName>r</p:attrName>
                                        </p:attrNameLst>
                                      </p:cBhvr>
                                    </p:animRot>
                                    <p:animRot by="120000">
                                      <p:cBhvr>
                                        <p:cTn id="23" dur="200" fill="hold">
                                          <p:stCondLst>
                                            <p:cond delay="800"/>
                                          </p:stCondLst>
                                        </p:cTn>
                                        <p:tgtEl>
                                          <p:spTgt spid="12"/>
                                        </p:tgtEl>
                                        <p:attrNameLst>
                                          <p:attrName>r</p:attrName>
                                        </p:attrNameLst>
                                      </p:cBhvr>
                                    </p:animRot>
                                  </p:childTnLst>
                                </p:cTn>
                              </p:par>
                              <p:par>
                                <p:cTn id="24" presetID="56" presetClass="entr" presetSubtype="0" fill="hold" grpId="0" nodeType="withEffect">
                                  <p:stCondLst>
                                    <p:cond delay="0"/>
                                  </p:stCondLst>
                                  <p:iterate type="lt">
                                    <p:tmPct val="10000"/>
                                  </p:iterate>
                                  <p:childTnLst>
                                    <p:set>
                                      <p:cBhvr>
                                        <p:cTn id="25" dur="1" fill="hold">
                                          <p:stCondLst>
                                            <p:cond delay="0"/>
                                          </p:stCondLst>
                                        </p:cTn>
                                        <p:tgtEl>
                                          <p:spTgt spid="4"/>
                                        </p:tgtEl>
                                        <p:attrNameLst>
                                          <p:attrName>style.visibility</p:attrName>
                                        </p:attrNameLst>
                                      </p:cBhvr>
                                      <p:to>
                                        <p:strVal val="visible"/>
                                      </p:to>
                                    </p:set>
                                    <p:anim by="(-#ppt_w*2)" calcmode="lin" valueType="num">
                                      <p:cBhvr rctx="PPT">
                                        <p:cTn id="26" dur="500" autoRev="1" fill="hold">
                                          <p:stCondLst>
                                            <p:cond delay="0"/>
                                          </p:stCondLst>
                                        </p:cTn>
                                        <p:tgtEl>
                                          <p:spTgt spid="4"/>
                                        </p:tgtEl>
                                        <p:attrNameLst>
                                          <p:attrName>ppt_w</p:attrName>
                                        </p:attrNameLst>
                                      </p:cBhvr>
                                    </p:anim>
                                    <p:anim by="(#ppt_w*0.50)" calcmode="lin" valueType="num">
                                      <p:cBhvr>
                                        <p:cTn id="27" dur="500" decel="50000" autoRev="1" fill="hold">
                                          <p:stCondLst>
                                            <p:cond delay="0"/>
                                          </p:stCondLst>
                                        </p:cTn>
                                        <p:tgtEl>
                                          <p:spTgt spid="4"/>
                                        </p:tgtEl>
                                        <p:attrNameLst>
                                          <p:attrName>ppt_x</p:attrName>
                                        </p:attrNameLst>
                                      </p:cBhvr>
                                    </p:anim>
                                    <p:anim from="(-#ppt_h/2)" to="(#ppt_y)" calcmode="lin" valueType="num">
                                      <p:cBhvr>
                                        <p:cTn id="28" dur="1000" fill="hold">
                                          <p:stCondLst>
                                            <p:cond delay="0"/>
                                          </p:stCondLst>
                                        </p:cTn>
                                        <p:tgtEl>
                                          <p:spTgt spid="4"/>
                                        </p:tgtEl>
                                        <p:attrNameLst>
                                          <p:attrName>ppt_y</p:attrName>
                                        </p:attrNameLst>
                                      </p:cBhvr>
                                    </p:anim>
                                    <p:animRot by="21600000">
                                      <p:cBhvr>
                                        <p:cTn id="29" dur="1000" fill="hold">
                                          <p:stCondLst>
                                            <p:cond delay="0"/>
                                          </p:stCondLst>
                                        </p:cTn>
                                        <p:tgtEl>
                                          <p:spTgt spid="4"/>
                                        </p:tgtEl>
                                        <p:attrNameLst>
                                          <p:attrName>r</p:attrName>
                                        </p:attrNameLst>
                                      </p:cBhvr>
                                    </p:animRot>
                                  </p:childTnLst>
                                </p:cTn>
                              </p:par>
                            </p:childTnLst>
                          </p:cTn>
                        </p:par>
                        <p:par>
                          <p:cTn id="30" fill="hold">
                            <p:stCondLst>
                              <p:cond delay="2900"/>
                            </p:stCondLst>
                            <p:childTnLst>
                              <p:par>
                                <p:cTn id="31" presetID="18" presetClass="entr" presetSubtype="12" fill="hold" grpId="1"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strips(downLeft)">
                                      <p:cBhvr>
                                        <p:cTn id="33" dur="500"/>
                                        <p:tgtEl>
                                          <p:spTgt spid="6"/>
                                        </p:tgtEl>
                                      </p:cBhvr>
                                    </p:animEffect>
                                  </p:childTnLst>
                                </p:cTn>
                              </p:par>
                            </p:childTnLst>
                          </p:cTn>
                        </p:par>
                        <p:par>
                          <p:cTn id="34" fill="hold">
                            <p:stCondLst>
                              <p:cond delay="3400"/>
                            </p:stCondLst>
                            <p:childTnLst>
                              <p:par>
                                <p:cTn id="35" presetID="14" presetClass="entr" presetSubtype="10"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randombar(horizontal)">
                                      <p:cBhvr>
                                        <p:cTn id="37" dur="500"/>
                                        <p:tgtEl>
                                          <p:spTgt spid="9"/>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randombar(horizontal)">
                                      <p:cBhvr>
                                        <p:cTn id="4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1" repeatCount="indefinite" fill="hold" display="0">
                  <p:stCondLst>
                    <p:cond delay="indefinite"/>
                  </p:stCondLst>
                  <p:endCondLst>
                    <p:cond evt="onStopAudio" delay="0">
                      <p:tgtEl>
                        <p:sldTgt/>
                      </p:tgtEl>
                    </p:cond>
                  </p:endCondLst>
                </p:cTn>
                <p:tgtEl>
                  <p:spTgt spid="5"/>
                </p:tgtEl>
              </p:cMediaNode>
            </p:audio>
          </p:childTnLst>
        </p:cTn>
      </p:par>
    </p:tnLst>
    <p:bldLst>
      <p:bldP spid="8" grpId="0" animBg="1"/>
      <p:bldP spid="9" grpId="0" animBg="1"/>
      <p:bldP spid="6" grpId="1"/>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screen"/>
          <a:srcRect/>
          <a:stretch>
            <a:fillRect/>
          </a:stretch>
        </p:blipFill>
        <p:spPr>
          <a:xfrm>
            <a:off x="-208547" y="0"/>
            <a:ext cx="12609094" cy="2884021"/>
          </a:xfrm>
          <a:prstGeom prst="rect">
            <a:avLst/>
          </a:prstGeom>
        </p:spPr>
      </p:pic>
      <p:sp>
        <p:nvSpPr>
          <p:cNvPr id="4" name="文本框 3"/>
          <p:cNvSpPr txBox="1"/>
          <p:nvPr/>
        </p:nvSpPr>
        <p:spPr>
          <a:xfrm>
            <a:off x="4342654" y="2884021"/>
            <a:ext cx="4542437" cy="1323439"/>
          </a:xfrm>
          <a:prstGeom prst="rect">
            <a:avLst/>
          </a:prstGeom>
          <a:noFill/>
        </p:spPr>
        <p:txBody>
          <a:bodyPr vert="horz" wrap="square" rtlCol="0">
            <a:spAutoFit/>
          </a:bodyPr>
          <a:lstStyle/>
          <a:p>
            <a:r>
              <a:rPr lang="en-US" altLang="zh-CN" sz="8000" dirty="0" smtClean="0">
                <a:solidFill>
                  <a:schemeClr val="bg1">
                    <a:lumMod val="95000"/>
                  </a:schemeClr>
                </a:solidFill>
                <a:latin typeface="+mj-lt"/>
                <a:ea typeface="造字工房俊雅（非商用）常规体" pitchFamily="50" charset="-122"/>
              </a:rPr>
              <a:t>PART 02</a:t>
            </a:r>
            <a:endParaRPr lang="zh-CN" altLang="en-US" sz="8000" dirty="0">
              <a:solidFill>
                <a:schemeClr val="bg1">
                  <a:lumMod val="95000"/>
                </a:schemeClr>
              </a:solidFill>
              <a:latin typeface="+mj-lt"/>
              <a:ea typeface="造字工房俊雅（非商用）常规体" pitchFamily="50" charset="-122"/>
            </a:endParaRPr>
          </a:p>
        </p:txBody>
      </p:sp>
      <p:sp>
        <p:nvSpPr>
          <p:cNvPr id="17" name="文本框 16"/>
          <p:cNvSpPr txBox="1"/>
          <p:nvPr/>
        </p:nvSpPr>
        <p:spPr>
          <a:xfrm>
            <a:off x="4342654" y="4202149"/>
            <a:ext cx="3684578" cy="707886"/>
          </a:xfrm>
          <a:prstGeom prst="rect">
            <a:avLst/>
          </a:prstGeom>
          <a:noFill/>
        </p:spPr>
        <p:txBody>
          <a:bodyPr vert="horz" wrap="square" rtlCol="0">
            <a:spAutoFit/>
          </a:bodyPr>
          <a:lstStyle/>
          <a:p>
            <a:pPr algn="dist"/>
            <a:r>
              <a:rPr lang="zh-CN" altLang="en-US" sz="4000" spc="300" dirty="0" smtClean="0">
                <a:solidFill>
                  <a:schemeClr val="bg1">
                    <a:lumMod val="95000"/>
                  </a:schemeClr>
                </a:solidFill>
                <a:latin typeface="+mj-ea"/>
                <a:ea typeface="+mj-ea"/>
              </a:rPr>
              <a:t>这里输入标题</a:t>
            </a:r>
            <a:endParaRPr lang="zh-CN" altLang="en-US" sz="4000" spc="300" dirty="0">
              <a:solidFill>
                <a:schemeClr val="bg1">
                  <a:lumMod val="95000"/>
                </a:schemeClr>
              </a:solidFill>
              <a:latin typeface="+mj-ea"/>
              <a:ea typeface="+mj-ea"/>
            </a:endParaRPr>
          </a:p>
        </p:txBody>
      </p:sp>
      <p:sp>
        <p:nvSpPr>
          <p:cNvPr id="5" name="文本框 4"/>
          <p:cNvSpPr txBox="1"/>
          <p:nvPr/>
        </p:nvSpPr>
        <p:spPr>
          <a:xfrm>
            <a:off x="4392949" y="4960683"/>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6" name="文本框 5"/>
          <p:cNvSpPr txBox="1"/>
          <p:nvPr/>
        </p:nvSpPr>
        <p:spPr>
          <a:xfrm>
            <a:off x="4392949" y="5369757"/>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7" name="文本框 6"/>
          <p:cNvSpPr txBox="1"/>
          <p:nvPr/>
        </p:nvSpPr>
        <p:spPr>
          <a:xfrm>
            <a:off x="4392949" y="5778831"/>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10" name="Cross 48"/>
          <p:cNvSpPr/>
          <p:nvPr/>
        </p:nvSpPr>
        <p:spPr>
          <a:xfrm>
            <a:off x="9904450" y="4586242"/>
            <a:ext cx="622168" cy="622168"/>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1" name="Cross 49"/>
          <p:cNvSpPr/>
          <p:nvPr/>
        </p:nvSpPr>
        <p:spPr>
          <a:xfrm>
            <a:off x="1500233" y="4208830"/>
            <a:ext cx="205764" cy="205764"/>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1+#ppt_w/2"/>
                                          </p:val>
                                        </p:tav>
                                        <p:tav tm="100000">
                                          <p:val>
                                            <p:strVal val="#ppt_x"/>
                                          </p:val>
                                        </p:tav>
                                      </p:tavLst>
                                    </p:anim>
                                    <p:anim calcmode="lin" valueType="num">
                                      <p:cBhvr additive="base">
                                        <p:cTn id="14" dur="500" fill="hold"/>
                                        <p:tgtEl>
                                          <p:spTgt spid="17"/>
                                        </p:tgtEl>
                                        <p:attrNameLst>
                                          <p:attrName>ppt_y</p:attrName>
                                        </p:attrNameLst>
                                      </p:cBhvr>
                                      <p:tavLst>
                                        <p:tav tm="0">
                                          <p:val>
                                            <p:strVal val="#ppt_y"/>
                                          </p:val>
                                        </p:tav>
                                        <p:tav tm="100000">
                                          <p:val>
                                            <p:strVal val="#ppt_y"/>
                                          </p:val>
                                        </p:tav>
                                      </p:tavLst>
                                    </p:anim>
                                  </p:childTnLst>
                                </p:cTn>
                              </p:par>
                            </p:childTnLst>
                          </p:cTn>
                        </p:par>
                        <p:par>
                          <p:cTn id="15" fill="hold">
                            <p:stCondLst>
                              <p:cond delay="750"/>
                            </p:stCondLst>
                            <p:childTnLst>
                              <p:par>
                                <p:cTn id="16" presetID="22" presetClass="entr" presetSubtype="8"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randombar(horizontal)">
                                      <p:cBhvr>
                                        <p:cTn id="27" dur="500"/>
                                        <p:tgtEl>
                                          <p:spTgt spid="11"/>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randombar(horizontal)">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p:bldP spid="5" grpId="0"/>
      <p:bldP spid="6" grpId="0"/>
      <p:bldP spid="7" grpId="0"/>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30"/>
          <p:cNvGrpSpPr/>
          <p:nvPr/>
        </p:nvGrpSpPr>
        <p:grpSpPr bwMode="auto">
          <a:xfrm>
            <a:off x="476252" y="1619251"/>
            <a:ext cx="5073649" cy="4205816"/>
            <a:chOff x="152400" y="438150"/>
            <a:chExt cx="6307824" cy="5228470"/>
          </a:xfrm>
        </p:grpSpPr>
        <p:pic>
          <p:nvPicPr>
            <p:cNvPr id="16" name="Picture 5" descr="imac.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400" y="438150"/>
              <a:ext cx="6307824" cy="5228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ectangle 32"/>
            <p:cNvSpPr/>
            <p:nvPr/>
          </p:nvSpPr>
          <p:spPr>
            <a:xfrm>
              <a:off x="381344" y="667077"/>
              <a:ext cx="5868356" cy="3504944"/>
            </a:xfrm>
            <a:prstGeom prst="rect">
              <a:avLst/>
            </a:prstGeom>
            <a:blipFill dpi="0" rotWithShape="1">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grpSp>
      <p:grpSp>
        <p:nvGrpSpPr>
          <p:cNvPr id="19" name="Group 14"/>
          <p:cNvGrpSpPr/>
          <p:nvPr/>
        </p:nvGrpSpPr>
        <p:grpSpPr bwMode="auto">
          <a:xfrm>
            <a:off x="6000751" y="4095749"/>
            <a:ext cx="4762500" cy="1307246"/>
            <a:chOff x="4500562" y="3071816"/>
            <a:chExt cx="3571900" cy="980957"/>
          </a:xfrm>
        </p:grpSpPr>
        <p:sp>
          <p:nvSpPr>
            <p:cNvPr id="21" name="Rectangle 34"/>
            <p:cNvSpPr/>
            <p:nvPr/>
          </p:nvSpPr>
          <p:spPr>
            <a:xfrm>
              <a:off x="4500562" y="3429193"/>
              <a:ext cx="3571900" cy="623580"/>
            </a:xfrm>
            <a:prstGeom prst="rect">
              <a:avLst/>
            </a:prstGeom>
          </p:spPr>
          <p:txBody>
            <a:bodyPr>
              <a:spAutoFit/>
            </a:bodyPr>
            <a:lstStyle/>
            <a:p>
              <a:pPr fontAlgn="auto">
                <a:spcBef>
                  <a:spcPts val="0"/>
                </a:spcBef>
                <a:spcAft>
                  <a:spcPts val="0"/>
                </a:spcAft>
                <a:defRPr/>
              </a:pPr>
              <a:r>
                <a:rPr lang="ms-MY" sz="1200" dirty="0">
                  <a:solidFill>
                    <a:schemeClr val="bg1">
                      <a:lumMod val="95000"/>
                    </a:schemeClr>
                  </a:solidFill>
                  <a:latin typeface="Open Sans Light" panose="020B0306030504020204" pitchFamily="34" charset="0"/>
                  <a:ea typeface="Open Sans Light" panose="020B0306030504020204" pitchFamily="34" charset="0"/>
                  <a:cs typeface="Open Sans Light" panose="020B0306030504020204" pitchFamily="34" charset="0"/>
                </a:rPr>
                <a:t>consectetur adipiscing elit. Lorem ipsum dolor sit ametelit. Lorem ipsum dolor sit amet, , consectetur adipiscing elit. Praesent sodales odio sit amet odio tristique quis tempus odio Lorem ipsum dolor sit amet, consectetur adipiscing , consectetur adipiscing elit. </a:t>
              </a:r>
              <a:endParaRPr lang="id-ID" sz="1200" dirty="0">
                <a:solidFill>
                  <a:schemeClr val="bg1">
                    <a:lumMod val="9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Rectangle 35"/>
            <p:cNvSpPr/>
            <p:nvPr/>
          </p:nvSpPr>
          <p:spPr>
            <a:xfrm>
              <a:off x="4500562" y="3071816"/>
              <a:ext cx="1740585" cy="284894"/>
            </a:xfrm>
            <a:prstGeom prst="rect">
              <a:avLst/>
            </a:prstGeom>
          </p:spPr>
          <p:txBody>
            <a:bodyPr wrap="none">
              <a:spAutoFit/>
            </a:bodyPr>
            <a:lstStyle/>
            <a:p>
              <a:pPr fontAlgn="auto">
                <a:spcBef>
                  <a:spcPts val="0"/>
                </a:spcBef>
                <a:spcAft>
                  <a:spcPts val="0"/>
                </a:spcAft>
                <a:defRPr/>
              </a:pPr>
              <a:r>
                <a:rPr lang="en-US" sz="1865"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Teamwork Strategy</a:t>
              </a:r>
              <a:endParaRPr lang="en-US" sz="1865"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grpSp>
      <p:graphicFrame>
        <p:nvGraphicFramePr>
          <p:cNvPr id="23" name="Chart 36"/>
          <p:cNvGraphicFramePr/>
          <p:nvPr/>
        </p:nvGraphicFramePr>
        <p:xfrm>
          <a:off x="5905500" y="1619251"/>
          <a:ext cx="6045200" cy="2095500"/>
        </p:xfrm>
        <a:graphic>
          <a:graphicData uri="http://schemas.openxmlformats.org/drawingml/2006/chart">
            <c:chart xmlns:c="http://schemas.openxmlformats.org/drawingml/2006/chart" xmlns:r="http://schemas.openxmlformats.org/officeDocument/2006/relationships" r:id="rId1"/>
          </a:graphicData>
        </a:graphic>
      </p:graphicFrame>
      <p:grpSp>
        <p:nvGrpSpPr>
          <p:cNvPr id="12" name="组合 11"/>
          <p:cNvGrpSpPr/>
          <p:nvPr/>
        </p:nvGrpSpPr>
        <p:grpSpPr>
          <a:xfrm>
            <a:off x="1061509" y="273629"/>
            <a:ext cx="5200650" cy="881272"/>
            <a:chOff x="3495675" y="294079"/>
            <a:chExt cx="5200650" cy="881272"/>
          </a:xfrm>
        </p:grpSpPr>
        <p:sp>
          <p:nvSpPr>
            <p:cNvPr id="13"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24"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25" name="图片 24"/>
          <p:cNvPicPr>
            <a:picLocks noChangeAspect="1"/>
          </p:cNvPicPr>
          <p:nvPr/>
        </p:nvPicPr>
        <p:blipFill rotWithShape="1">
          <a:blip r:embed="rId4"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randombar(horizontal)">
                                      <p:cBhvr>
                                        <p:cTn id="7" dur="500"/>
                                        <p:tgtEl>
                                          <p:spTgt spid="12"/>
                                        </p:tgtEl>
                                      </p:cBhvr>
                                    </p:animEffect>
                                  </p:childTnLst>
                                </p:cTn>
                              </p:par>
                            </p:childTnLst>
                          </p:cTn>
                        </p:par>
                        <p:par>
                          <p:cTn id="8" fill="hold">
                            <p:stCondLst>
                              <p:cond delay="500"/>
                            </p:stCondLst>
                            <p:childTnLst>
                              <p:par>
                                <p:cTn id="9" presetID="12" presetClass="entr" presetSubtype="1"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slide(fromTop)">
                                      <p:cBhvr>
                                        <p:cTn id="11" dur="500"/>
                                        <p:tgtEl>
                                          <p:spTgt spid="1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slide(fromLeft)">
                                      <p:cBhvr>
                                        <p:cTn id="15" dur="500"/>
                                        <p:tgtEl>
                                          <p:spTgt spid="23"/>
                                        </p:tgtEl>
                                      </p:cBhvr>
                                    </p:animEffect>
                                  </p:childTnLst>
                                </p:cTn>
                              </p:par>
                            </p:childTnLst>
                          </p:cTn>
                        </p:par>
                        <p:par>
                          <p:cTn id="16" fill="hold">
                            <p:stCondLst>
                              <p:cond delay="1500"/>
                            </p:stCondLst>
                            <p:childTnLst>
                              <p:par>
                                <p:cTn id="17" presetID="12" presetClass="entr" presetSubtype="8"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slide(fromLeft)">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3"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4" name="Group 3"/>
          <p:cNvGrpSpPr/>
          <p:nvPr/>
        </p:nvGrpSpPr>
        <p:grpSpPr>
          <a:xfrm>
            <a:off x="4026610" y="1984150"/>
            <a:ext cx="1879439" cy="1765393"/>
            <a:chOff x="3396598" y="4580216"/>
            <a:chExt cx="3758878" cy="3538906"/>
          </a:xfrm>
          <a:noFill/>
        </p:grpSpPr>
        <p:sp>
          <p:nvSpPr>
            <p:cNvPr id="25" name="Freeform 198"/>
            <p:cNvSpPr>
              <a:spLocks noChangeArrowheads="1"/>
            </p:cNvSpPr>
            <p:nvPr/>
          </p:nvSpPr>
          <p:spPr bwMode="auto">
            <a:xfrm>
              <a:off x="3396598" y="4580216"/>
              <a:ext cx="3758878" cy="2945793"/>
            </a:xfrm>
            <a:custGeom>
              <a:avLst/>
              <a:gdLst>
                <a:gd name="T0" fmla="*/ 6747 w 6765"/>
                <a:gd name="T1" fmla="*/ 647 h 5285"/>
                <a:gd name="T2" fmla="*/ 6747 w 6765"/>
                <a:gd name="T3" fmla="*/ 647 h 5285"/>
                <a:gd name="T4" fmla="*/ 6744 w 6765"/>
                <a:gd name="T5" fmla="*/ 561 h 5285"/>
                <a:gd name="T6" fmla="*/ 5557 w 6765"/>
                <a:gd name="T7" fmla="*/ 561 h 5285"/>
                <a:gd name="T8" fmla="*/ 5578 w 6765"/>
                <a:gd name="T9" fmla="*/ 144 h 5285"/>
                <a:gd name="T10" fmla="*/ 5639 w 6765"/>
                <a:gd name="T11" fmla="*/ 144 h 5285"/>
                <a:gd name="T12" fmla="*/ 5711 w 6765"/>
                <a:gd name="T13" fmla="*/ 72 h 5285"/>
                <a:gd name="T14" fmla="*/ 5639 w 6765"/>
                <a:gd name="T15" fmla="*/ 0 h 5285"/>
                <a:gd name="T16" fmla="*/ 5578 w 6765"/>
                <a:gd name="T17" fmla="*/ 0 h 5285"/>
                <a:gd name="T18" fmla="*/ 3382 w 6765"/>
                <a:gd name="T19" fmla="*/ 0 h 5285"/>
                <a:gd name="T20" fmla="*/ 1187 w 6765"/>
                <a:gd name="T21" fmla="*/ 0 h 5285"/>
                <a:gd name="T22" fmla="*/ 1125 w 6765"/>
                <a:gd name="T23" fmla="*/ 0 h 5285"/>
                <a:gd name="T24" fmla="*/ 1053 w 6765"/>
                <a:gd name="T25" fmla="*/ 72 h 5285"/>
                <a:gd name="T26" fmla="*/ 1125 w 6765"/>
                <a:gd name="T27" fmla="*/ 144 h 5285"/>
                <a:gd name="T28" fmla="*/ 1187 w 6765"/>
                <a:gd name="T29" fmla="*/ 144 h 5285"/>
                <a:gd name="T30" fmla="*/ 1207 w 6765"/>
                <a:gd name="T31" fmla="*/ 561 h 5285"/>
                <a:gd name="T32" fmla="*/ 21 w 6765"/>
                <a:gd name="T33" fmla="*/ 561 h 5285"/>
                <a:gd name="T34" fmla="*/ 17 w 6765"/>
                <a:gd name="T35" fmla="*/ 647 h 5285"/>
                <a:gd name="T36" fmla="*/ 537 w 6765"/>
                <a:gd name="T37" fmla="*/ 1580 h 5285"/>
                <a:gd name="T38" fmla="*/ 906 w 6765"/>
                <a:gd name="T39" fmla="*/ 2264 h 5285"/>
                <a:gd name="T40" fmla="*/ 1655 w 6765"/>
                <a:gd name="T41" fmla="*/ 2264 h 5285"/>
                <a:gd name="T42" fmla="*/ 3037 w 6765"/>
                <a:gd name="T43" fmla="*/ 3345 h 5285"/>
                <a:gd name="T44" fmla="*/ 3037 w 6765"/>
                <a:gd name="T45" fmla="*/ 3837 h 5285"/>
                <a:gd name="T46" fmla="*/ 2979 w 6765"/>
                <a:gd name="T47" fmla="*/ 3837 h 5285"/>
                <a:gd name="T48" fmla="*/ 2979 w 6765"/>
                <a:gd name="T49" fmla="*/ 4313 h 5285"/>
                <a:gd name="T50" fmla="*/ 3037 w 6765"/>
                <a:gd name="T51" fmla="*/ 4313 h 5285"/>
                <a:gd name="T52" fmla="*/ 3037 w 6765"/>
                <a:gd name="T53" fmla="*/ 4613 h 5285"/>
                <a:gd name="T54" fmla="*/ 3016 w 6765"/>
                <a:gd name="T55" fmla="*/ 4613 h 5285"/>
                <a:gd name="T56" fmla="*/ 2845 w 6765"/>
                <a:gd name="T57" fmla="*/ 4784 h 5285"/>
                <a:gd name="T58" fmla="*/ 2845 w 6765"/>
                <a:gd name="T59" fmla="*/ 5113 h 5285"/>
                <a:gd name="T60" fmla="*/ 3016 w 6765"/>
                <a:gd name="T61" fmla="*/ 5284 h 5285"/>
                <a:gd name="T62" fmla="*/ 3037 w 6765"/>
                <a:gd name="T63" fmla="*/ 5284 h 5285"/>
                <a:gd name="T64" fmla="*/ 3727 w 6765"/>
                <a:gd name="T65" fmla="*/ 5284 h 5285"/>
                <a:gd name="T66" fmla="*/ 3748 w 6765"/>
                <a:gd name="T67" fmla="*/ 5284 h 5285"/>
                <a:gd name="T68" fmla="*/ 3919 w 6765"/>
                <a:gd name="T69" fmla="*/ 5113 h 5285"/>
                <a:gd name="T70" fmla="*/ 3919 w 6765"/>
                <a:gd name="T71" fmla="*/ 4784 h 5285"/>
                <a:gd name="T72" fmla="*/ 3748 w 6765"/>
                <a:gd name="T73" fmla="*/ 4613 h 5285"/>
                <a:gd name="T74" fmla="*/ 3727 w 6765"/>
                <a:gd name="T75" fmla="*/ 4613 h 5285"/>
                <a:gd name="T76" fmla="*/ 3727 w 6765"/>
                <a:gd name="T77" fmla="*/ 4313 h 5285"/>
                <a:gd name="T78" fmla="*/ 3786 w 6765"/>
                <a:gd name="T79" fmla="*/ 4313 h 5285"/>
                <a:gd name="T80" fmla="*/ 3786 w 6765"/>
                <a:gd name="T81" fmla="*/ 3837 h 5285"/>
                <a:gd name="T82" fmla="*/ 3727 w 6765"/>
                <a:gd name="T83" fmla="*/ 3837 h 5285"/>
                <a:gd name="T84" fmla="*/ 3727 w 6765"/>
                <a:gd name="T85" fmla="*/ 3345 h 5285"/>
                <a:gd name="T86" fmla="*/ 5109 w 6765"/>
                <a:gd name="T87" fmla="*/ 2264 h 5285"/>
                <a:gd name="T88" fmla="*/ 5858 w 6765"/>
                <a:gd name="T89" fmla="*/ 2264 h 5285"/>
                <a:gd name="T90" fmla="*/ 6227 w 6765"/>
                <a:gd name="T91" fmla="*/ 1580 h 5285"/>
                <a:gd name="T92" fmla="*/ 6747 w 6765"/>
                <a:gd name="T93" fmla="*/ 647 h 5285"/>
                <a:gd name="T94" fmla="*/ 1016 w 6765"/>
                <a:gd name="T95" fmla="*/ 2083 h 5285"/>
                <a:gd name="T96" fmla="*/ 1016 w 6765"/>
                <a:gd name="T97" fmla="*/ 2083 h 5285"/>
                <a:gd name="T98" fmla="*/ 663 w 6765"/>
                <a:gd name="T99" fmla="*/ 1433 h 5285"/>
                <a:gd name="T100" fmla="*/ 629 w 6765"/>
                <a:gd name="T101" fmla="*/ 1423 h 5285"/>
                <a:gd name="T102" fmla="*/ 198 w 6765"/>
                <a:gd name="T103" fmla="*/ 742 h 5285"/>
                <a:gd name="T104" fmla="*/ 1228 w 6765"/>
                <a:gd name="T105" fmla="*/ 742 h 5285"/>
                <a:gd name="T106" fmla="*/ 1566 w 6765"/>
                <a:gd name="T107" fmla="*/ 2083 h 5285"/>
                <a:gd name="T108" fmla="*/ 1016 w 6765"/>
                <a:gd name="T109" fmla="*/ 2083 h 5285"/>
                <a:gd name="T110" fmla="*/ 6135 w 6765"/>
                <a:gd name="T111" fmla="*/ 1423 h 5285"/>
                <a:gd name="T112" fmla="*/ 6135 w 6765"/>
                <a:gd name="T113" fmla="*/ 1423 h 5285"/>
                <a:gd name="T114" fmla="*/ 6101 w 6765"/>
                <a:gd name="T115" fmla="*/ 1433 h 5285"/>
                <a:gd name="T116" fmla="*/ 5749 w 6765"/>
                <a:gd name="T117" fmla="*/ 2083 h 5285"/>
                <a:gd name="T118" fmla="*/ 5198 w 6765"/>
                <a:gd name="T119" fmla="*/ 2083 h 5285"/>
                <a:gd name="T120" fmla="*/ 5537 w 6765"/>
                <a:gd name="T121" fmla="*/ 742 h 5285"/>
                <a:gd name="T122" fmla="*/ 6566 w 6765"/>
                <a:gd name="T123" fmla="*/ 742 h 5285"/>
                <a:gd name="T124" fmla="*/ 6135 w 6765"/>
                <a:gd name="T125" fmla="*/ 1423 h 5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65" h="5285">
                  <a:moveTo>
                    <a:pt x="6747" y="647"/>
                  </a:moveTo>
                  <a:lnTo>
                    <a:pt x="6747" y="647"/>
                  </a:lnTo>
                  <a:cubicBezTo>
                    <a:pt x="6744" y="561"/>
                    <a:pt x="6744" y="561"/>
                    <a:pt x="6744" y="561"/>
                  </a:cubicBezTo>
                  <a:cubicBezTo>
                    <a:pt x="5557" y="561"/>
                    <a:pt x="5557" y="561"/>
                    <a:pt x="5557" y="561"/>
                  </a:cubicBezTo>
                  <a:cubicBezTo>
                    <a:pt x="5571" y="387"/>
                    <a:pt x="5578" y="243"/>
                    <a:pt x="5578" y="144"/>
                  </a:cubicBezTo>
                  <a:cubicBezTo>
                    <a:pt x="5639" y="144"/>
                    <a:pt x="5639" y="144"/>
                    <a:pt x="5639" y="144"/>
                  </a:cubicBezTo>
                  <a:cubicBezTo>
                    <a:pt x="5680" y="144"/>
                    <a:pt x="5711" y="113"/>
                    <a:pt x="5711" y="72"/>
                  </a:cubicBezTo>
                  <a:cubicBezTo>
                    <a:pt x="5711" y="31"/>
                    <a:pt x="5680" y="0"/>
                    <a:pt x="5639" y="0"/>
                  </a:cubicBezTo>
                  <a:cubicBezTo>
                    <a:pt x="5578" y="0"/>
                    <a:pt x="5578" y="0"/>
                    <a:pt x="5578" y="0"/>
                  </a:cubicBezTo>
                  <a:cubicBezTo>
                    <a:pt x="3382" y="0"/>
                    <a:pt x="3382" y="0"/>
                    <a:pt x="3382" y="0"/>
                  </a:cubicBezTo>
                  <a:cubicBezTo>
                    <a:pt x="1187" y="0"/>
                    <a:pt x="1187" y="0"/>
                    <a:pt x="1187" y="0"/>
                  </a:cubicBezTo>
                  <a:cubicBezTo>
                    <a:pt x="1125" y="0"/>
                    <a:pt x="1125" y="0"/>
                    <a:pt x="1125" y="0"/>
                  </a:cubicBezTo>
                  <a:cubicBezTo>
                    <a:pt x="1084" y="0"/>
                    <a:pt x="1053" y="31"/>
                    <a:pt x="1053" y="72"/>
                  </a:cubicBezTo>
                  <a:cubicBezTo>
                    <a:pt x="1053" y="113"/>
                    <a:pt x="1084" y="144"/>
                    <a:pt x="1125" y="144"/>
                  </a:cubicBezTo>
                  <a:cubicBezTo>
                    <a:pt x="1187" y="144"/>
                    <a:pt x="1187" y="144"/>
                    <a:pt x="1187" y="144"/>
                  </a:cubicBezTo>
                  <a:cubicBezTo>
                    <a:pt x="1187" y="243"/>
                    <a:pt x="1194" y="387"/>
                    <a:pt x="1207" y="561"/>
                  </a:cubicBezTo>
                  <a:cubicBezTo>
                    <a:pt x="21" y="561"/>
                    <a:pt x="21" y="561"/>
                    <a:pt x="21" y="561"/>
                  </a:cubicBezTo>
                  <a:cubicBezTo>
                    <a:pt x="17" y="647"/>
                    <a:pt x="17" y="647"/>
                    <a:pt x="17" y="647"/>
                  </a:cubicBezTo>
                  <a:cubicBezTo>
                    <a:pt x="0" y="896"/>
                    <a:pt x="92" y="1402"/>
                    <a:pt x="537" y="1580"/>
                  </a:cubicBezTo>
                  <a:cubicBezTo>
                    <a:pt x="906" y="2264"/>
                    <a:pt x="906" y="2264"/>
                    <a:pt x="906" y="2264"/>
                  </a:cubicBezTo>
                  <a:cubicBezTo>
                    <a:pt x="1655" y="2264"/>
                    <a:pt x="1655" y="2264"/>
                    <a:pt x="1655" y="2264"/>
                  </a:cubicBezTo>
                  <a:cubicBezTo>
                    <a:pt x="1925" y="2791"/>
                    <a:pt x="2356" y="3232"/>
                    <a:pt x="3037" y="3345"/>
                  </a:cubicBezTo>
                  <a:cubicBezTo>
                    <a:pt x="3037" y="3837"/>
                    <a:pt x="3037" y="3837"/>
                    <a:pt x="3037" y="3837"/>
                  </a:cubicBezTo>
                  <a:cubicBezTo>
                    <a:pt x="2979" y="3837"/>
                    <a:pt x="2979" y="3837"/>
                    <a:pt x="2979" y="3837"/>
                  </a:cubicBezTo>
                  <a:cubicBezTo>
                    <a:pt x="2979" y="3837"/>
                    <a:pt x="2814" y="4097"/>
                    <a:pt x="2979" y="4313"/>
                  </a:cubicBezTo>
                  <a:cubicBezTo>
                    <a:pt x="3037" y="4313"/>
                    <a:pt x="3037" y="4313"/>
                    <a:pt x="3037" y="4313"/>
                  </a:cubicBezTo>
                  <a:cubicBezTo>
                    <a:pt x="3037" y="4613"/>
                    <a:pt x="3037" y="4613"/>
                    <a:pt x="3037" y="4613"/>
                  </a:cubicBezTo>
                  <a:cubicBezTo>
                    <a:pt x="3016" y="4613"/>
                    <a:pt x="3016" y="4613"/>
                    <a:pt x="3016" y="4613"/>
                  </a:cubicBezTo>
                  <a:cubicBezTo>
                    <a:pt x="2924" y="4613"/>
                    <a:pt x="2845" y="4689"/>
                    <a:pt x="2845" y="4784"/>
                  </a:cubicBezTo>
                  <a:cubicBezTo>
                    <a:pt x="2845" y="5113"/>
                    <a:pt x="2845" y="5113"/>
                    <a:pt x="2845" y="5113"/>
                  </a:cubicBezTo>
                  <a:cubicBezTo>
                    <a:pt x="2845" y="5208"/>
                    <a:pt x="2924" y="5284"/>
                    <a:pt x="3016" y="5284"/>
                  </a:cubicBezTo>
                  <a:cubicBezTo>
                    <a:pt x="3037" y="5284"/>
                    <a:pt x="3037" y="5284"/>
                    <a:pt x="3037" y="5284"/>
                  </a:cubicBezTo>
                  <a:cubicBezTo>
                    <a:pt x="3727" y="5284"/>
                    <a:pt x="3727" y="5284"/>
                    <a:pt x="3727" y="5284"/>
                  </a:cubicBezTo>
                  <a:cubicBezTo>
                    <a:pt x="3748" y="5284"/>
                    <a:pt x="3748" y="5284"/>
                    <a:pt x="3748" y="5284"/>
                  </a:cubicBezTo>
                  <a:cubicBezTo>
                    <a:pt x="3841" y="5284"/>
                    <a:pt x="3919" y="5208"/>
                    <a:pt x="3919" y="5113"/>
                  </a:cubicBezTo>
                  <a:cubicBezTo>
                    <a:pt x="3919" y="4784"/>
                    <a:pt x="3919" y="4784"/>
                    <a:pt x="3919" y="4784"/>
                  </a:cubicBezTo>
                  <a:cubicBezTo>
                    <a:pt x="3919" y="4689"/>
                    <a:pt x="3841" y="4613"/>
                    <a:pt x="3748" y="4613"/>
                  </a:cubicBezTo>
                  <a:cubicBezTo>
                    <a:pt x="3727" y="4613"/>
                    <a:pt x="3727" y="4613"/>
                    <a:pt x="3727" y="4613"/>
                  </a:cubicBezTo>
                  <a:cubicBezTo>
                    <a:pt x="3727" y="4313"/>
                    <a:pt x="3727" y="4313"/>
                    <a:pt x="3727" y="4313"/>
                  </a:cubicBezTo>
                  <a:cubicBezTo>
                    <a:pt x="3786" y="4313"/>
                    <a:pt x="3786" y="4313"/>
                    <a:pt x="3786" y="4313"/>
                  </a:cubicBezTo>
                  <a:cubicBezTo>
                    <a:pt x="3950" y="4097"/>
                    <a:pt x="3786" y="3837"/>
                    <a:pt x="3786" y="3837"/>
                  </a:cubicBezTo>
                  <a:cubicBezTo>
                    <a:pt x="3727" y="3837"/>
                    <a:pt x="3727" y="3837"/>
                    <a:pt x="3727" y="3837"/>
                  </a:cubicBezTo>
                  <a:cubicBezTo>
                    <a:pt x="3727" y="3345"/>
                    <a:pt x="3727" y="3345"/>
                    <a:pt x="3727" y="3345"/>
                  </a:cubicBezTo>
                  <a:cubicBezTo>
                    <a:pt x="4408" y="3232"/>
                    <a:pt x="4839" y="2791"/>
                    <a:pt x="5109" y="2264"/>
                  </a:cubicBezTo>
                  <a:cubicBezTo>
                    <a:pt x="5858" y="2264"/>
                    <a:pt x="5858" y="2264"/>
                    <a:pt x="5858" y="2264"/>
                  </a:cubicBezTo>
                  <a:cubicBezTo>
                    <a:pt x="6227" y="1580"/>
                    <a:pt x="6227" y="1580"/>
                    <a:pt x="6227" y="1580"/>
                  </a:cubicBezTo>
                  <a:cubicBezTo>
                    <a:pt x="6672" y="1402"/>
                    <a:pt x="6764" y="896"/>
                    <a:pt x="6747" y="647"/>
                  </a:cubicBezTo>
                  <a:close/>
                  <a:moveTo>
                    <a:pt x="1016" y="2083"/>
                  </a:moveTo>
                  <a:lnTo>
                    <a:pt x="1016" y="2083"/>
                  </a:lnTo>
                  <a:cubicBezTo>
                    <a:pt x="663" y="1433"/>
                    <a:pt x="663" y="1433"/>
                    <a:pt x="663" y="1433"/>
                  </a:cubicBezTo>
                  <a:cubicBezTo>
                    <a:pt x="629" y="1423"/>
                    <a:pt x="629" y="1423"/>
                    <a:pt x="629" y="1423"/>
                  </a:cubicBezTo>
                  <a:cubicBezTo>
                    <a:pt x="270" y="1297"/>
                    <a:pt x="205" y="913"/>
                    <a:pt x="198" y="742"/>
                  </a:cubicBezTo>
                  <a:cubicBezTo>
                    <a:pt x="1228" y="742"/>
                    <a:pt x="1228" y="742"/>
                    <a:pt x="1228" y="742"/>
                  </a:cubicBezTo>
                  <a:cubicBezTo>
                    <a:pt x="1272" y="1136"/>
                    <a:pt x="1368" y="1631"/>
                    <a:pt x="1566" y="2083"/>
                  </a:cubicBezTo>
                  <a:lnTo>
                    <a:pt x="1016" y="2083"/>
                  </a:lnTo>
                  <a:close/>
                  <a:moveTo>
                    <a:pt x="6135" y="1423"/>
                  </a:moveTo>
                  <a:lnTo>
                    <a:pt x="6135" y="1423"/>
                  </a:lnTo>
                  <a:cubicBezTo>
                    <a:pt x="6101" y="1433"/>
                    <a:pt x="6101" y="1433"/>
                    <a:pt x="6101" y="1433"/>
                  </a:cubicBezTo>
                  <a:cubicBezTo>
                    <a:pt x="5749" y="2083"/>
                    <a:pt x="5749" y="2083"/>
                    <a:pt x="5749" y="2083"/>
                  </a:cubicBezTo>
                  <a:cubicBezTo>
                    <a:pt x="5198" y="2083"/>
                    <a:pt x="5198" y="2083"/>
                    <a:pt x="5198" y="2083"/>
                  </a:cubicBezTo>
                  <a:cubicBezTo>
                    <a:pt x="5396" y="1631"/>
                    <a:pt x="5492" y="1136"/>
                    <a:pt x="5537" y="742"/>
                  </a:cubicBezTo>
                  <a:cubicBezTo>
                    <a:pt x="6566" y="742"/>
                    <a:pt x="6566" y="742"/>
                    <a:pt x="6566" y="742"/>
                  </a:cubicBezTo>
                  <a:cubicBezTo>
                    <a:pt x="6559" y="913"/>
                    <a:pt x="6498" y="1297"/>
                    <a:pt x="6135" y="1423"/>
                  </a:cubicBezTo>
                  <a:close/>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nvGrpSpPr>
            <p:cNvPr id="26" name="Group 2"/>
            <p:cNvGrpSpPr/>
            <p:nvPr/>
          </p:nvGrpSpPr>
          <p:grpSpPr>
            <a:xfrm>
              <a:off x="4427817" y="7533423"/>
              <a:ext cx="1698914" cy="585699"/>
              <a:chOff x="4427817" y="7533423"/>
              <a:chExt cx="1698914" cy="585699"/>
            </a:xfrm>
            <a:grpFill/>
          </p:grpSpPr>
          <p:sp>
            <p:nvSpPr>
              <p:cNvPr id="29" name="Freeform 204"/>
              <p:cNvSpPr>
                <a:spLocks noChangeArrowheads="1"/>
              </p:cNvSpPr>
              <p:nvPr/>
            </p:nvSpPr>
            <p:spPr bwMode="auto">
              <a:xfrm>
                <a:off x="4427817" y="7533423"/>
                <a:ext cx="1698914" cy="585699"/>
              </a:xfrm>
              <a:custGeom>
                <a:avLst/>
                <a:gdLst>
                  <a:gd name="T0" fmla="*/ 3036 w 3072"/>
                  <a:gd name="T1" fmla="*/ 143 h 1078"/>
                  <a:gd name="T2" fmla="*/ 3036 w 3072"/>
                  <a:gd name="T3" fmla="*/ 143 h 1078"/>
                  <a:gd name="T4" fmla="*/ 3071 w 3072"/>
                  <a:gd name="T5" fmla="*/ 92 h 1078"/>
                  <a:gd name="T6" fmla="*/ 3071 w 3072"/>
                  <a:gd name="T7" fmla="*/ 51 h 1078"/>
                  <a:gd name="T8" fmla="*/ 3036 w 3072"/>
                  <a:gd name="T9" fmla="*/ 0 h 1078"/>
                  <a:gd name="T10" fmla="*/ 34 w 3072"/>
                  <a:gd name="T11" fmla="*/ 0 h 1078"/>
                  <a:gd name="T12" fmla="*/ 0 w 3072"/>
                  <a:gd name="T13" fmla="*/ 51 h 1078"/>
                  <a:gd name="T14" fmla="*/ 0 w 3072"/>
                  <a:gd name="T15" fmla="*/ 92 h 1078"/>
                  <a:gd name="T16" fmla="*/ 34 w 3072"/>
                  <a:gd name="T17" fmla="*/ 143 h 1078"/>
                  <a:gd name="T18" fmla="*/ 82 w 3072"/>
                  <a:gd name="T19" fmla="*/ 143 h 1078"/>
                  <a:gd name="T20" fmla="*/ 82 w 3072"/>
                  <a:gd name="T21" fmla="*/ 933 h 1078"/>
                  <a:gd name="T22" fmla="*/ 34 w 3072"/>
                  <a:gd name="T23" fmla="*/ 933 h 1078"/>
                  <a:gd name="T24" fmla="*/ 0 w 3072"/>
                  <a:gd name="T25" fmla="*/ 984 h 1078"/>
                  <a:gd name="T26" fmla="*/ 0 w 3072"/>
                  <a:gd name="T27" fmla="*/ 1025 h 1078"/>
                  <a:gd name="T28" fmla="*/ 34 w 3072"/>
                  <a:gd name="T29" fmla="*/ 1077 h 1078"/>
                  <a:gd name="T30" fmla="*/ 3036 w 3072"/>
                  <a:gd name="T31" fmla="*/ 1077 h 1078"/>
                  <a:gd name="T32" fmla="*/ 3071 w 3072"/>
                  <a:gd name="T33" fmla="*/ 1025 h 1078"/>
                  <a:gd name="T34" fmla="*/ 3071 w 3072"/>
                  <a:gd name="T35" fmla="*/ 984 h 1078"/>
                  <a:gd name="T36" fmla="*/ 3036 w 3072"/>
                  <a:gd name="T37" fmla="*/ 933 h 1078"/>
                  <a:gd name="T38" fmla="*/ 2989 w 3072"/>
                  <a:gd name="T39" fmla="*/ 933 h 1078"/>
                  <a:gd name="T40" fmla="*/ 2989 w 3072"/>
                  <a:gd name="T41" fmla="*/ 143 h 1078"/>
                  <a:gd name="T42" fmla="*/ 3036 w 3072"/>
                  <a:gd name="T43" fmla="*/ 143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72" h="1078">
                    <a:moveTo>
                      <a:pt x="3036" y="143"/>
                    </a:moveTo>
                    <a:lnTo>
                      <a:pt x="3036" y="143"/>
                    </a:lnTo>
                    <a:cubicBezTo>
                      <a:pt x="3057" y="143"/>
                      <a:pt x="3071" y="119"/>
                      <a:pt x="3071" y="92"/>
                    </a:cubicBezTo>
                    <a:cubicBezTo>
                      <a:pt x="3071" y="51"/>
                      <a:pt x="3071" y="51"/>
                      <a:pt x="3071" y="51"/>
                    </a:cubicBezTo>
                    <a:cubicBezTo>
                      <a:pt x="3071" y="24"/>
                      <a:pt x="3057" y="0"/>
                      <a:pt x="3036" y="0"/>
                    </a:cubicBezTo>
                    <a:cubicBezTo>
                      <a:pt x="34" y="0"/>
                      <a:pt x="34" y="0"/>
                      <a:pt x="34" y="0"/>
                    </a:cubicBezTo>
                    <a:cubicBezTo>
                      <a:pt x="13" y="0"/>
                      <a:pt x="0" y="24"/>
                      <a:pt x="0" y="51"/>
                    </a:cubicBezTo>
                    <a:cubicBezTo>
                      <a:pt x="0" y="92"/>
                      <a:pt x="0" y="92"/>
                      <a:pt x="0" y="92"/>
                    </a:cubicBezTo>
                    <a:cubicBezTo>
                      <a:pt x="0" y="119"/>
                      <a:pt x="13" y="143"/>
                      <a:pt x="34" y="143"/>
                    </a:cubicBezTo>
                    <a:cubicBezTo>
                      <a:pt x="82" y="143"/>
                      <a:pt x="82" y="143"/>
                      <a:pt x="82" y="143"/>
                    </a:cubicBezTo>
                    <a:cubicBezTo>
                      <a:pt x="82" y="933"/>
                      <a:pt x="82" y="933"/>
                      <a:pt x="82" y="933"/>
                    </a:cubicBezTo>
                    <a:cubicBezTo>
                      <a:pt x="34" y="933"/>
                      <a:pt x="34" y="933"/>
                      <a:pt x="34" y="933"/>
                    </a:cubicBezTo>
                    <a:cubicBezTo>
                      <a:pt x="13" y="933"/>
                      <a:pt x="0" y="957"/>
                      <a:pt x="0" y="984"/>
                    </a:cubicBezTo>
                    <a:cubicBezTo>
                      <a:pt x="0" y="1025"/>
                      <a:pt x="0" y="1025"/>
                      <a:pt x="0" y="1025"/>
                    </a:cubicBezTo>
                    <a:cubicBezTo>
                      <a:pt x="0" y="1053"/>
                      <a:pt x="13" y="1077"/>
                      <a:pt x="34" y="1077"/>
                    </a:cubicBezTo>
                    <a:cubicBezTo>
                      <a:pt x="3036" y="1077"/>
                      <a:pt x="3036" y="1077"/>
                      <a:pt x="3036" y="1077"/>
                    </a:cubicBezTo>
                    <a:cubicBezTo>
                      <a:pt x="3057" y="1077"/>
                      <a:pt x="3071" y="1053"/>
                      <a:pt x="3071" y="1025"/>
                    </a:cubicBezTo>
                    <a:cubicBezTo>
                      <a:pt x="3071" y="984"/>
                      <a:pt x="3071" y="984"/>
                      <a:pt x="3071" y="984"/>
                    </a:cubicBezTo>
                    <a:cubicBezTo>
                      <a:pt x="3071" y="957"/>
                      <a:pt x="3057" y="933"/>
                      <a:pt x="3036" y="933"/>
                    </a:cubicBezTo>
                    <a:cubicBezTo>
                      <a:pt x="2989" y="933"/>
                      <a:pt x="2989" y="933"/>
                      <a:pt x="2989" y="933"/>
                    </a:cubicBezTo>
                    <a:cubicBezTo>
                      <a:pt x="2989" y="143"/>
                      <a:pt x="2989" y="143"/>
                      <a:pt x="2989" y="143"/>
                    </a:cubicBezTo>
                    <a:lnTo>
                      <a:pt x="3036" y="143"/>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sp>
            <p:nvSpPr>
              <p:cNvPr id="30" name="Freeform 205"/>
              <p:cNvSpPr>
                <a:spLocks noChangeArrowheads="1"/>
              </p:cNvSpPr>
              <p:nvPr/>
            </p:nvSpPr>
            <p:spPr bwMode="auto">
              <a:xfrm>
                <a:off x="4798758" y="7614976"/>
                <a:ext cx="952084" cy="425064"/>
              </a:xfrm>
              <a:custGeom>
                <a:avLst/>
                <a:gdLst>
                  <a:gd name="T0" fmla="*/ 1738 w 1739"/>
                  <a:gd name="T1" fmla="*/ 790 h 791"/>
                  <a:gd name="T2" fmla="*/ 0 w 1739"/>
                  <a:gd name="T3" fmla="*/ 790 h 791"/>
                  <a:gd name="T4" fmla="*/ 0 w 1739"/>
                  <a:gd name="T5" fmla="*/ 0 h 791"/>
                  <a:gd name="T6" fmla="*/ 1738 w 1739"/>
                  <a:gd name="T7" fmla="*/ 0 h 791"/>
                  <a:gd name="T8" fmla="*/ 1738 w 1739"/>
                  <a:gd name="T9" fmla="*/ 790 h 791"/>
                </a:gdLst>
                <a:ahLst/>
                <a:cxnLst>
                  <a:cxn ang="0">
                    <a:pos x="T0" y="T1"/>
                  </a:cxn>
                  <a:cxn ang="0">
                    <a:pos x="T2" y="T3"/>
                  </a:cxn>
                  <a:cxn ang="0">
                    <a:pos x="T4" y="T5"/>
                  </a:cxn>
                  <a:cxn ang="0">
                    <a:pos x="T6" y="T7"/>
                  </a:cxn>
                  <a:cxn ang="0">
                    <a:pos x="T8" y="T9"/>
                  </a:cxn>
                </a:cxnLst>
                <a:rect l="0" t="0" r="r" b="b"/>
                <a:pathLst>
                  <a:path w="1739" h="791">
                    <a:moveTo>
                      <a:pt x="1738" y="790"/>
                    </a:moveTo>
                    <a:lnTo>
                      <a:pt x="0" y="790"/>
                    </a:lnTo>
                    <a:lnTo>
                      <a:pt x="0" y="0"/>
                    </a:lnTo>
                    <a:lnTo>
                      <a:pt x="1738" y="0"/>
                    </a:lnTo>
                    <a:lnTo>
                      <a:pt x="1738" y="790"/>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sp>
          <p:nvSpPr>
            <p:cNvPr id="27" name="Freeform 206"/>
            <p:cNvSpPr>
              <a:spLocks noChangeArrowheads="1"/>
            </p:cNvSpPr>
            <p:nvPr/>
          </p:nvSpPr>
          <p:spPr bwMode="auto">
            <a:xfrm>
              <a:off x="4472330" y="7614976"/>
              <a:ext cx="1604942" cy="0"/>
            </a:xfrm>
            <a:custGeom>
              <a:avLst/>
              <a:gdLst>
                <a:gd name="T0" fmla="*/ 2907 w 2908"/>
                <a:gd name="T1" fmla="*/ 28 h 29"/>
                <a:gd name="T2" fmla="*/ 0 w 2908"/>
                <a:gd name="T3" fmla="*/ 28 h 29"/>
                <a:gd name="T4" fmla="*/ 0 w 2908"/>
                <a:gd name="T5" fmla="*/ 0 h 29"/>
                <a:gd name="T6" fmla="*/ 2907 w 2908"/>
                <a:gd name="T7" fmla="*/ 0 h 29"/>
                <a:gd name="T8" fmla="*/ 2907 w 2908"/>
                <a:gd name="T9" fmla="*/ 28 h 29"/>
              </a:gdLst>
              <a:ahLst/>
              <a:cxnLst>
                <a:cxn ang="0">
                  <a:pos x="T0" y="T1"/>
                </a:cxn>
                <a:cxn ang="0">
                  <a:pos x="T2" y="T3"/>
                </a:cxn>
                <a:cxn ang="0">
                  <a:pos x="T4" y="T5"/>
                </a:cxn>
                <a:cxn ang="0">
                  <a:pos x="T6" y="T7"/>
                </a:cxn>
                <a:cxn ang="0">
                  <a:pos x="T8" y="T9"/>
                </a:cxn>
              </a:cxnLst>
              <a:rect l="0" t="0" r="r" b="b"/>
              <a:pathLst>
                <a:path w="2908" h="29">
                  <a:moveTo>
                    <a:pt x="2907" y="28"/>
                  </a:moveTo>
                  <a:lnTo>
                    <a:pt x="0" y="28"/>
                  </a:lnTo>
                  <a:lnTo>
                    <a:pt x="0" y="0"/>
                  </a:lnTo>
                  <a:lnTo>
                    <a:pt x="2907" y="0"/>
                  </a:lnTo>
                  <a:lnTo>
                    <a:pt x="2907" y="28"/>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sp>
          <p:nvSpPr>
            <p:cNvPr id="28" name="Freeform 207"/>
            <p:cNvSpPr>
              <a:spLocks noChangeArrowheads="1"/>
            </p:cNvSpPr>
            <p:nvPr/>
          </p:nvSpPr>
          <p:spPr bwMode="auto">
            <a:xfrm>
              <a:off x="4472330" y="8052397"/>
              <a:ext cx="1604942" cy="0"/>
            </a:xfrm>
            <a:custGeom>
              <a:avLst/>
              <a:gdLst>
                <a:gd name="T0" fmla="*/ 2907 w 2908"/>
                <a:gd name="T1" fmla="*/ 7 h 8"/>
                <a:gd name="T2" fmla="*/ 0 w 2908"/>
                <a:gd name="T3" fmla="*/ 7 h 8"/>
                <a:gd name="T4" fmla="*/ 0 w 2908"/>
                <a:gd name="T5" fmla="*/ 0 h 8"/>
                <a:gd name="T6" fmla="*/ 2907 w 2908"/>
                <a:gd name="T7" fmla="*/ 0 h 8"/>
                <a:gd name="T8" fmla="*/ 2907 w 2908"/>
                <a:gd name="T9" fmla="*/ 7 h 8"/>
              </a:gdLst>
              <a:ahLst/>
              <a:cxnLst>
                <a:cxn ang="0">
                  <a:pos x="T0" y="T1"/>
                </a:cxn>
                <a:cxn ang="0">
                  <a:pos x="T2" y="T3"/>
                </a:cxn>
                <a:cxn ang="0">
                  <a:pos x="T4" y="T5"/>
                </a:cxn>
                <a:cxn ang="0">
                  <a:pos x="T6" y="T7"/>
                </a:cxn>
                <a:cxn ang="0">
                  <a:pos x="T8" y="T9"/>
                </a:cxn>
              </a:cxnLst>
              <a:rect l="0" t="0" r="r" b="b"/>
              <a:pathLst>
                <a:path w="2908" h="8">
                  <a:moveTo>
                    <a:pt x="2907" y="7"/>
                  </a:moveTo>
                  <a:lnTo>
                    <a:pt x="0" y="7"/>
                  </a:lnTo>
                  <a:lnTo>
                    <a:pt x="0" y="0"/>
                  </a:lnTo>
                  <a:lnTo>
                    <a:pt x="2907" y="0"/>
                  </a:lnTo>
                  <a:lnTo>
                    <a:pt x="2907" y="7"/>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grpSp>
        <p:nvGrpSpPr>
          <p:cNvPr id="31" name="Group 88"/>
          <p:cNvGrpSpPr/>
          <p:nvPr/>
        </p:nvGrpSpPr>
        <p:grpSpPr>
          <a:xfrm>
            <a:off x="6299222" y="1984150"/>
            <a:ext cx="1879439" cy="1765393"/>
            <a:chOff x="3396598" y="4580216"/>
            <a:chExt cx="3758878" cy="3538906"/>
          </a:xfrm>
          <a:noFill/>
        </p:grpSpPr>
        <p:sp>
          <p:nvSpPr>
            <p:cNvPr id="32" name="Freeform 198"/>
            <p:cNvSpPr>
              <a:spLocks noChangeArrowheads="1"/>
            </p:cNvSpPr>
            <p:nvPr/>
          </p:nvSpPr>
          <p:spPr bwMode="auto">
            <a:xfrm>
              <a:off x="3396598" y="4580216"/>
              <a:ext cx="3758878" cy="2945793"/>
            </a:xfrm>
            <a:custGeom>
              <a:avLst/>
              <a:gdLst>
                <a:gd name="T0" fmla="*/ 6747 w 6765"/>
                <a:gd name="T1" fmla="*/ 647 h 5285"/>
                <a:gd name="T2" fmla="*/ 6747 w 6765"/>
                <a:gd name="T3" fmla="*/ 647 h 5285"/>
                <a:gd name="T4" fmla="*/ 6744 w 6765"/>
                <a:gd name="T5" fmla="*/ 561 h 5285"/>
                <a:gd name="T6" fmla="*/ 5557 w 6765"/>
                <a:gd name="T7" fmla="*/ 561 h 5285"/>
                <a:gd name="T8" fmla="*/ 5578 w 6765"/>
                <a:gd name="T9" fmla="*/ 144 h 5285"/>
                <a:gd name="T10" fmla="*/ 5639 w 6765"/>
                <a:gd name="T11" fmla="*/ 144 h 5285"/>
                <a:gd name="T12" fmla="*/ 5711 w 6765"/>
                <a:gd name="T13" fmla="*/ 72 h 5285"/>
                <a:gd name="T14" fmla="*/ 5639 w 6765"/>
                <a:gd name="T15" fmla="*/ 0 h 5285"/>
                <a:gd name="T16" fmla="*/ 5578 w 6765"/>
                <a:gd name="T17" fmla="*/ 0 h 5285"/>
                <a:gd name="T18" fmla="*/ 3382 w 6765"/>
                <a:gd name="T19" fmla="*/ 0 h 5285"/>
                <a:gd name="T20" fmla="*/ 1187 w 6765"/>
                <a:gd name="T21" fmla="*/ 0 h 5285"/>
                <a:gd name="T22" fmla="*/ 1125 w 6765"/>
                <a:gd name="T23" fmla="*/ 0 h 5285"/>
                <a:gd name="T24" fmla="*/ 1053 w 6765"/>
                <a:gd name="T25" fmla="*/ 72 h 5285"/>
                <a:gd name="T26" fmla="*/ 1125 w 6765"/>
                <a:gd name="T27" fmla="*/ 144 h 5285"/>
                <a:gd name="T28" fmla="*/ 1187 w 6765"/>
                <a:gd name="T29" fmla="*/ 144 h 5285"/>
                <a:gd name="T30" fmla="*/ 1207 w 6765"/>
                <a:gd name="T31" fmla="*/ 561 h 5285"/>
                <a:gd name="T32" fmla="*/ 21 w 6765"/>
                <a:gd name="T33" fmla="*/ 561 h 5285"/>
                <a:gd name="T34" fmla="*/ 17 w 6765"/>
                <a:gd name="T35" fmla="*/ 647 h 5285"/>
                <a:gd name="T36" fmla="*/ 537 w 6765"/>
                <a:gd name="T37" fmla="*/ 1580 h 5285"/>
                <a:gd name="T38" fmla="*/ 906 w 6765"/>
                <a:gd name="T39" fmla="*/ 2264 h 5285"/>
                <a:gd name="T40" fmla="*/ 1655 w 6765"/>
                <a:gd name="T41" fmla="*/ 2264 h 5285"/>
                <a:gd name="T42" fmla="*/ 3037 w 6765"/>
                <a:gd name="T43" fmla="*/ 3345 h 5285"/>
                <a:gd name="T44" fmla="*/ 3037 w 6765"/>
                <a:gd name="T45" fmla="*/ 3837 h 5285"/>
                <a:gd name="T46" fmla="*/ 2979 w 6765"/>
                <a:gd name="T47" fmla="*/ 3837 h 5285"/>
                <a:gd name="T48" fmla="*/ 2979 w 6765"/>
                <a:gd name="T49" fmla="*/ 4313 h 5285"/>
                <a:gd name="T50" fmla="*/ 3037 w 6765"/>
                <a:gd name="T51" fmla="*/ 4313 h 5285"/>
                <a:gd name="T52" fmla="*/ 3037 w 6765"/>
                <a:gd name="T53" fmla="*/ 4613 h 5285"/>
                <a:gd name="T54" fmla="*/ 3016 w 6765"/>
                <a:gd name="T55" fmla="*/ 4613 h 5285"/>
                <a:gd name="T56" fmla="*/ 2845 w 6765"/>
                <a:gd name="T57" fmla="*/ 4784 h 5285"/>
                <a:gd name="T58" fmla="*/ 2845 w 6765"/>
                <a:gd name="T59" fmla="*/ 5113 h 5285"/>
                <a:gd name="T60" fmla="*/ 3016 w 6765"/>
                <a:gd name="T61" fmla="*/ 5284 h 5285"/>
                <a:gd name="T62" fmla="*/ 3037 w 6765"/>
                <a:gd name="T63" fmla="*/ 5284 h 5285"/>
                <a:gd name="T64" fmla="*/ 3727 w 6765"/>
                <a:gd name="T65" fmla="*/ 5284 h 5285"/>
                <a:gd name="T66" fmla="*/ 3748 w 6765"/>
                <a:gd name="T67" fmla="*/ 5284 h 5285"/>
                <a:gd name="T68" fmla="*/ 3919 w 6765"/>
                <a:gd name="T69" fmla="*/ 5113 h 5285"/>
                <a:gd name="T70" fmla="*/ 3919 w 6765"/>
                <a:gd name="T71" fmla="*/ 4784 h 5285"/>
                <a:gd name="T72" fmla="*/ 3748 w 6765"/>
                <a:gd name="T73" fmla="*/ 4613 h 5285"/>
                <a:gd name="T74" fmla="*/ 3727 w 6765"/>
                <a:gd name="T75" fmla="*/ 4613 h 5285"/>
                <a:gd name="T76" fmla="*/ 3727 w 6765"/>
                <a:gd name="T77" fmla="*/ 4313 h 5285"/>
                <a:gd name="T78" fmla="*/ 3786 w 6765"/>
                <a:gd name="T79" fmla="*/ 4313 h 5285"/>
                <a:gd name="T80" fmla="*/ 3786 w 6765"/>
                <a:gd name="T81" fmla="*/ 3837 h 5285"/>
                <a:gd name="T82" fmla="*/ 3727 w 6765"/>
                <a:gd name="T83" fmla="*/ 3837 h 5285"/>
                <a:gd name="T84" fmla="*/ 3727 w 6765"/>
                <a:gd name="T85" fmla="*/ 3345 h 5285"/>
                <a:gd name="T86" fmla="*/ 5109 w 6765"/>
                <a:gd name="T87" fmla="*/ 2264 h 5285"/>
                <a:gd name="T88" fmla="*/ 5858 w 6765"/>
                <a:gd name="T89" fmla="*/ 2264 h 5285"/>
                <a:gd name="T90" fmla="*/ 6227 w 6765"/>
                <a:gd name="T91" fmla="*/ 1580 h 5285"/>
                <a:gd name="T92" fmla="*/ 6747 w 6765"/>
                <a:gd name="T93" fmla="*/ 647 h 5285"/>
                <a:gd name="T94" fmla="*/ 1016 w 6765"/>
                <a:gd name="T95" fmla="*/ 2083 h 5285"/>
                <a:gd name="T96" fmla="*/ 1016 w 6765"/>
                <a:gd name="T97" fmla="*/ 2083 h 5285"/>
                <a:gd name="T98" fmla="*/ 663 w 6765"/>
                <a:gd name="T99" fmla="*/ 1433 h 5285"/>
                <a:gd name="T100" fmla="*/ 629 w 6765"/>
                <a:gd name="T101" fmla="*/ 1423 h 5285"/>
                <a:gd name="T102" fmla="*/ 198 w 6765"/>
                <a:gd name="T103" fmla="*/ 742 h 5285"/>
                <a:gd name="T104" fmla="*/ 1228 w 6765"/>
                <a:gd name="T105" fmla="*/ 742 h 5285"/>
                <a:gd name="T106" fmla="*/ 1566 w 6765"/>
                <a:gd name="T107" fmla="*/ 2083 h 5285"/>
                <a:gd name="T108" fmla="*/ 1016 w 6765"/>
                <a:gd name="T109" fmla="*/ 2083 h 5285"/>
                <a:gd name="T110" fmla="*/ 6135 w 6765"/>
                <a:gd name="T111" fmla="*/ 1423 h 5285"/>
                <a:gd name="T112" fmla="*/ 6135 w 6765"/>
                <a:gd name="T113" fmla="*/ 1423 h 5285"/>
                <a:gd name="T114" fmla="*/ 6101 w 6765"/>
                <a:gd name="T115" fmla="*/ 1433 h 5285"/>
                <a:gd name="T116" fmla="*/ 5749 w 6765"/>
                <a:gd name="T117" fmla="*/ 2083 h 5285"/>
                <a:gd name="T118" fmla="*/ 5198 w 6765"/>
                <a:gd name="T119" fmla="*/ 2083 h 5285"/>
                <a:gd name="T120" fmla="*/ 5537 w 6765"/>
                <a:gd name="T121" fmla="*/ 742 h 5285"/>
                <a:gd name="T122" fmla="*/ 6566 w 6765"/>
                <a:gd name="T123" fmla="*/ 742 h 5285"/>
                <a:gd name="T124" fmla="*/ 6135 w 6765"/>
                <a:gd name="T125" fmla="*/ 1423 h 5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65" h="5285">
                  <a:moveTo>
                    <a:pt x="6747" y="647"/>
                  </a:moveTo>
                  <a:lnTo>
                    <a:pt x="6747" y="647"/>
                  </a:lnTo>
                  <a:cubicBezTo>
                    <a:pt x="6744" y="561"/>
                    <a:pt x="6744" y="561"/>
                    <a:pt x="6744" y="561"/>
                  </a:cubicBezTo>
                  <a:cubicBezTo>
                    <a:pt x="5557" y="561"/>
                    <a:pt x="5557" y="561"/>
                    <a:pt x="5557" y="561"/>
                  </a:cubicBezTo>
                  <a:cubicBezTo>
                    <a:pt x="5571" y="387"/>
                    <a:pt x="5578" y="243"/>
                    <a:pt x="5578" y="144"/>
                  </a:cubicBezTo>
                  <a:cubicBezTo>
                    <a:pt x="5639" y="144"/>
                    <a:pt x="5639" y="144"/>
                    <a:pt x="5639" y="144"/>
                  </a:cubicBezTo>
                  <a:cubicBezTo>
                    <a:pt x="5680" y="144"/>
                    <a:pt x="5711" y="113"/>
                    <a:pt x="5711" y="72"/>
                  </a:cubicBezTo>
                  <a:cubicBezTo>
                    <a:pt x="5711" y="31"/>
                    <a:pt x="5680" y="0"/>
                    <a:pt x="5639" y="0"/>
                  </a:cubicBezTo>
                  <a:cubicBezTo>
                    <a:pt x="5578" y="0"/>
                    <a:pt x="5578" y="0"/>
                    <a:pt x="5578" y="0"/>
                  </a:cubicBezTo>
                  <a:cubicBezTo>
                    <a:pt x="3382" y="0"/>
                    <a:pt x="3382" y="0"/>
                    <a:pt x="3382" y="0"/>
                  </a:cubicBezTo>
                  <a:cubicBezTo>
                    <a:pt x="1187" y="0"/>
                    <a:pt x="1187" y="0"/>
                    <a:pt x="1187" y="0"/>
                  </a:cubicBezTo>
                  <a:cubicBezTo>
                    <a:pt x="1125" y="0"/>
                    <a:pt x="1125" y="0"/>
                    <a:pt x="1125" y="0"/>
                  </a:cubicBezTo>
                  <a:cubicBezTo>
                    <a:pt x="1084" y="0"/>
                    <a:pt x="1053" y="31"/>
                    <a:pt x="1053" y="72"/>
                  </a:cubicBezTo>
                  <a:cubicBezTo>
                    <a:pt x="1053" y="113"/>
                    <a:pt x="1084" y="144"/>
                    <a:pt x="1125" y="144"/>
                  </a:cubicBezTo>
                  <a:cubicBezTo>
                    <a:pt x="1187" y="144"/>
                    <a:pt x="1187" y="144"/>
                    <a:pt x="1187" y="144"/>
                  </a:cubicBezTo>
                  <a:cubicBezTo>
                    <a:pt x="1187" y="243"/>
                    <a:pt x="1194" y="387"/>
                    <a:pt x="1207" y="561"/>
                  </a:cubicBezTo>
                  <a:cubicBezTo>
                    <a:pt x="21" y="561"/>
                    <a:pt x="21" y="561"/>
                    <a:pt x="21" y="561"/>
                  </a:cubicBezTo>
                  <a:cubicBezTo>
                    <a:pt x="17" y="647"/>
                    <a:pt x="17" y="647"/>
                    <a:pt x="17" y="647"/>
                  </a:cubicBezTo>
                  <a:cubicBezTo>
                    <a:pt x="0" y="896"/>
                    <a:pt x="92" y="1402"/>
                    <a:pt x="537" y="1580"/>
                  </a:cubicBezTo>
                  <a:cubicBezTo>
                    <a:pt x="906" y="2264"/>
                    <a:pt x="906" y="2264"/>
                    <a:pt x="906" y="2264"/>
                  </a:cubicBezTo>
                  <a:cubicBezTo>
                    <a:pt x="1655" y="2264"/>
                    <a:pt x="1655" y="2264"/>
                    <a:pt x="1655" y="2264"/>
                  </a:cubicBezTo>
                  <a:cubicBezTo>
                    <a:pt x="1925" y="2791"/>
                    <a:pt x="2356" y="3232"/>
                    <a:pt x="3037" y="3345"/>
                  </a:cubicBezTo>
                  <a:cubicBezTo>
                    <a:pt x="3037" y="3837"/>
                    <a:pt x="3037" y="3837"/>
                    <a:pt x="3037" y="3837"/>
                  </a:cubicBezTo>
                  <a:cubicBezTo>
                    <a:pt x="2979" y="3837"/>
                    <a:pt x="2979" y="3837"/>
                    <a:pt x="2979" y="3837"/>
                  </a:cubicBezTo>
                  <a:cubicBezTo>
                    <a:pt x="2979" y="3837"/>
                    <a:pt x="2814" y="4097"/>
                    <a:pt x="2979" y="4313"/>
                  </a:cubicBezTo>
                  <a:cubicBezTo>
                    <a:pt x="3037" y="4313"/>
                    <a:pt x="3037" y="4313"/>
                    <a:pt x="3037" y="4313"/>
                  </a:cubicBezTo>
                  <a:cubicBezTo>
                    <a:pt x="3037" y="4613"/>
                    <a:pt x="3037" y="4613"/>
                    <a:pt x="3037" y="4613"/>
                  </a:cubicBezTo>
                  <a:cubicBezTo>
                    <a:pt x="3016" y="4613"/>
                    <a:pt x="3016" y="4613"/>
                    <a:pt x="3016" y="4613"/>
                  </a:cubicBezTo>
                  <a:cubicBezTo>
                    <a:pt x="2924" y="4613"/>
                    <a:pt x="2845" y="4689"/>
                    <a:pt x="2845" y="4784"/>
                  </a:cubicBezTo>
                  <a:cubicBezTo>
                    <a:pt x="2845" y="5113"/>
                    <a:pt x="2845" y="5113"/>
                    <a:pt x="2845" y="5113"/>
                  </a:cubicBezTo>
                  <a:cubicBezTo>
                    <a:pt x="2845" y="5208"/>
                    <a:pt x="2924" y="5284"/>
                    <a:pt x="3016" y="5284"/>
                  </a:cubicBezTo>
                  <a:cubicBezTo>
                    <a:pt x="3037" y="5284"/>
                    <a:pt x="3037" y="5284"/>
                    <a:pt x="3037" y="5284"/>
                  </a:cubicBezTo>
                  <a:cubicBezTo>
                    <a:pt x="3727" y="5284"/>
                    <a:pt x="3727" y="5284"/>
                    <a:pt x="3727" y="5284"/>
                  </a:cubicBezTo>
                  <a:cubicBezTo>
                    <a:pt x="3748" y="5284"/>
                    <a:pt x="3748" y="5284"/>
                    <a:pt x="3748" y="5284"/>
                  </a:cubicBezTo>
                  <a:cubicBezTo>
                    <a:pt x="3841" y="5284"/>
                    <a:pt x="3919" y="5208"/>
                    <a:pt x="3919" y="5113"/>
                  </a:cubicBezTo>
                  <a:cubicBezTo>
                    <a:pt x="3919" y="4784"/>
                    <a:pt x="3919" y="4784"/>
                    <a:pt x="3919" y="4784"/>
                  </a:cubicBezTo>
                  <a:cubicBezTo>
                    <a:pt x="3919" y="4689"/>
                    <a:pt x="3841" y="4613"/>
                    <a:pt x="3748" y="4613"/>
                  </a:cubicBezTo>
                  <a:cubicBezTo>
                    <a:pt x="3727" y="4613"/>
                    <a:pt x="3727" y="4613"/>
                    <a:pt x="3727" y="4613"/>
                  </a:cubicBezTo>
                  <a:cubicBezTo>
                    <a:pt x="3727" y="4313"/>
                    <a:pt x="3727" y="4313"/>
                    <a:pt x="3727" y="4313"/>
                  </a:cubicBezTo>
                  <a:cubicBezTo>
                    <a:pt x="3786" y="4313"/>
                    <a:pt x="3786" y="4313"/>
                    <a:pt x="3786" y="4313"/>
                  </a:cubicBezTo>
                  <a:cubicBezTo>
                    <a:pt x="3950" y="4097"/>
                    <a:pt x="3786" y="3837"/>
                    <a:pt x="3786" y="3837"/>
                  </a:cubicBezTo>
                  <a:cubicBezTo>
                    <a:pt x="3727" y="3837"/>
                    <a:pt x="3727" y="3837"/>
                    <a:pt x="3727" y="3837"/>
                  </a:cubicBezTo>
                  <a:cubicBezTo>
                    <a:pt x="3727" y="3345"/>
                    <a:pt x="3727" y="3345"/>
                    <a:pt x="3727" y="3345"/>
                  </a:cubicBezTo>
                  <a:cubicBezTo>
                    <a:pt x="4408" y="3232"/>
                    <a:pt x="4839" y="2791"/>
                    <a:pt x="5109" y="2264"/>
                  </a:cubicBezTo>
                  <a:cubicBezTo>
                    <a:pt x="5858" y="2264"/>
                    <a:pt x="5858" y="2264"/>
                    <a:pt x="5858" y="2264"/>
                  </a:cubicBezTo>
                  <a:cubicBezTo>
                    <a:pt x="6227" y="1580"/>
                    <a:pt x="6227" y="1580"/>
                    <a:pt x="6227" y="1580"/>
                  </a:cubicBezTo>
                  <a:cubicBezTo>
                    <a:pt x="6672" y="1402"/>
                    <a:pt x="6764" y="896"/>
                    <a:pt x="6747" y="647"/>
                  </a:cubicBezTo>
                  <a:close/>
                  <a:moveTo>
                    <a:pt x="1016" y="2083"/>
                  </a:moveTo>
                  <a:lnTo>
                    <a:pt x="1016" y="2083"/>
                  </a:lnTo>
                  <a:cubicBezTo>
                    <a:pt x="663" y="1433"/>
                    <a:pt x="663" y="1433"/>
                    <a:pt x="663" y="1433"/>
                  </a:cubicBezTo>
                  <a:cubicBezTo>
                    <a:pt x="629" y="1423"/>
                    <a:pt x="629" y="1423"/>
                    <a:pt x="629" y="1423"/>
                  </a:cubicBezTo>
                  <a:cubicBezTo>
                    <a:pt x="270" y="1297"/>
                    <a:pt x="205" y="913"/>
                    <a:pt x="198" y="742"/>
                  </a:cubicBezTo>
                  <a:cubicBezTo>
                    <a:pt x="1228" y="742"/>
                    <a:pt x="1228" y="742"/>
                    <a:pt x="1228" y="742"/>
                  </a:cubicBezTo>
                  <a:cubicBezTo>
                    <a:pt x="1272" y="1136"/>
                    <a:pt x="1368" y="1631"/>
                    <a:pt x="1566" y="2083"/>
                  </a:cubicBezTo>
                  <a:lnTo>
                    <a:pt x="1016" y="2083"/>
                  </a:lnTo>
                  <a:close/>
                  <a:moveTo>
                    <a:pt x="6135" y="1423"/>
                  </a:moveTo>
                  <a:lnTo>
                    <a:pt x="6135" y="1423"/>
                  </a:lnTo>
                  <a:cubicBezTo>
                    <a:pt x="6101" y="1433"/>
                    <a:pt x="6101" y="1433"/>
                    <a:pt x="6101" y="1433"/>
                  </a:cubicBezTo>
                  <a:cubicBezTo>
                    <a:pt x="5749" y="2083"/>
                    <a:pt x="5749" y="2083"/>
                    <a:pt x="5749" y="2083"/>
                  </a:cubicBezTo>
                  <a:cubicBezTo>
                    <a:pt x="5198" y="2083"/>
                    <a:pt x="5198" y="2083"/>
                    <a:pt x="5198" y="2083"/>
                  </a:cubicBezTo>
                  <a:cubicBezTo>
                    <a:pt x="5396" y="1631"/>
                    <a:pt x="5492" y="1136"/>
                    <a:pt x="5537" y="742"/>
                  </a:cubicBezTo>
                  <a:cubicBezTo>
                    <a:pt x="6566" y="742"/>
                    <a:pt x="6566" y="742"/>
                    <a:pt x="6566" y="742"/>
                  </a:cubicBezTo>
                  <a:cubicBezTo>
                    <a:pt x="6559" y="913"/>
                    <a:pt x="6498" y="1297"/>
                    <a:pt x="6135" y="1423"/>
                  </a:cubicBezTo>
                  <a:close/>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nvGrpSpPr>
            <p:cNvPr id="33" name="Group 90"/>
            <p:cNvGrpSpPr/>
            <p:nvPr/>
          </p:nvGrpSpPr>
          <p:grpSpPr>
            <a:xfrm>
              <a:off x="4427817" y="7533423"/>
              <a:ext cx="1698914" cy="585699"/>
              <a:chOff x="4427817" y="7533423"/>
              <a:chExt cx="1698914" cy="585699"/>
            </a:xfrm>
            <a:grpFill/>
          </p:grpSpPr>
          <p:sp>
            <p:nvSpPr>
              <p:cNvPr id="36" name="Freeform 204"/>
              <p:cNvSpPr>
                <a:spLocks noChangeArrowheads="1"/>
              </p:cNvSpPr>
              <p:nvPr/>
            </p:nvSpPr>
            <p:spPr bwMode="auto">
              <a:xfrm>
                <a:off x="4427817" y="7533423"/>
                <a:ext cx="1698914" cy="585699"/>
              </a:xfrm>
              <a:custGeom>
                <a:avLst/>
                <a:gdLst>
                  <a:gd name="T0" fmla="*/ 3036 w 3072"/>
                  <a:gd name="T1" fmla="*/ 143 h 1078"/>
                  <a:gd name="T2" fmla="*/ 3036 w 3072"/>
                  <a:gd name="T3" fmla="*/ 143 h 1078"/>
                  <a:gd name="T4" fmla="*/ 3071 w 3072"/>
                  <a:gd name="T5" fmla="*/ 92 h 1078"/>
                  <a:gd name="T6" fmla="*/ 3071 w 3072"/>
                  <a:gd name="T7" fmla="*/ 51 h 1078"/>
                  <a:gd name="T8" fmla="*/ 3036 w 3072"/>
                  <a:gd name="T9" fmla="*/ 0 h 1078"/>
                  <a:gd name="T10" fmla="*/ 34 w 3072"/>
                  <a:gd name="T11" fmla="*/ 0 h 1078"/>
                  <a:gd name="T12" fmla="*/ 0 w 3072"/>
                  <a:gd name="T13" fmla="*/ 51 h 1078"/>
                  <a:gd name="T14" fmla="*/ 0 w 3072"/>
                  <a:gd name="T15" fmla="*/ 92 h 1078"/>
                  <a:gd name="T16" fmla="*/ 34 w 3072"/>
                  <a:gd name="T17" fmla="*/ 143 h 1078"/>
                  <a:gd name="T18" fmla="*/ 82 w 3072"/>
                  <a:gd name="T19" fmla="*/ 143 h 1078"/>
                  <a:gd name="T20" fmla="*/ 82 w 3072"/>
                  <a:gd name="T21" fmla="*/ 933 h 1078"/>
                  <a:gd name="T22" fmla="*/ 34 w 3072"/>
                  <a:gd name="T23" fmla="*/ 933 h 1078"/>
                  <a:gd name="T24" fmla="*/ 0 w 3072"/>
                  <a:gd name="T25" fmla="*/ 984 h 1078"/>
                  <a:gd name="T26" fmla="*/ 0 w 3072"/>
                  <a:gd name="T27" fmla="*/ 1025 h 1078"/>
                  <a:gd name="T28" fmla="*/ 34 w 3072"/>
                  <a:gd name="T29" fmla="*/ 1077 h 1078"/>
                  <a:gd name="T30" fmla="*/ 3036 w 3072"/>
                  <a:gd name="T31" fmla="*/ 1077 h 1078"/>
                  <a:gd name="T32" fmla="*/ 3071 w 3072"/>
                  <a:gd name="T33" fmla="*/ 1025 h 1078"/>
                  <a:gd name="T34" fmla="*/ 3071 w 3072"/>
                  <a:gd name="T35" fmla="*/ 984 h 1078"/>
                  <a:gd name="T36" fmla="*/ 3036 w 3072"/>
                  <a:gd name="T37" fmla="*/ 933 h 1078"/>
                  <a:gd name="T38" fmla="*/ 2989 w 3072"/>
                  <a:gd name="T39" fmla="*/ 933 h 1078"/>
                  <a:gd name="T40" fmla="*/ 2989 w 3072"/>
                  <a:gd name="T41" fmla="*/ 143 h 1078"/>
                  <a:gd name="T42" fmla="*/ 3036 w 3072"/>
                  <a:gd name="T43" fmla="*/ 143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72" h="1078">
                    <a:moveTo>
                      <a:pt x="3036" y="143"/>
                    </a:moveTo>
                    <a:lnTo>
                      <a:pt x="3036" y="143"/>
                    </a:lnTo>
                    <a:cubicBezTo>
                      <a:pt x="3057" y="143"/>
                      <a:pt x="3071" y="119"/>
                      <a:pt x="3071" y="92"/>
                    </a:cubicBezTo>
                    <a:cubicBezTo>
                      <a:pt x="3071" y="51"/>
                      <a:pt x="3071" y="51"/>
                      <a:pt x="3071" y="51"/>
                    </a:cubicBezTo>
                    <a:cubicBezTo>
                      <a:pt x="3071" y="24"/>
                      <a:pt x="3057" y="0"/>
                      <a:pt x="3036" y="0"/>
                    </a:cubicBezTo>
                    <a:cubicBezTo>
                      <a:pt x="34" y="0"/>
                      <a:pt x="34" y="0"/>
                      <a:pt x="34" y="0"/>
                    </a:cubicBezTo>
                    <a:cubicBezTo>
                      <a:pt x="13" y="0"/>
                      <a:pt x="0" y="24"/>
                      <a:pt x="0" y="51"/>
                    </a:cubicBezTo>
                    <a:cubicBezTo>
                      <a:pt x="0" y="92"/>
                      <a:pt x="0" y="92"/>
                      <a:pt x="0" y="92"/>
                    </a:cubicBezTo>
                    <a:cubicBezTo>
                      <a:pt x="0" y="119"/>
                      <a:pt x="13" y="143"/>
                      <a:pt x="34" y="143"/>
                    </a:cubicBezTo>
                    <a:cubicBezTo>
                      <a:pt x="82" y="143"/>
                      <a:pt x="82" y="143"/>
                      <a:pt x="82" y="143"/>
                    </a:cubicBezTo>
                    <a:cubicBezTo>
                      <a:pt x="82" y="933"/>
                      <a:pt x="82" y="933"/>
                      <a:pt x="82" y="933"/>
                    </a:cubicBezTo>
                    <a:cubicBezTo>
                      <a:pt x="34" y="933"/>
                      <a:pt x="34" y="933"/>
                      <a:pt x="34" y="933"/>
                    </a:cubicBezTo>
                    <a:cubicBezTo>
                      <a:pt x="13" y="933"/>
                      <a:pt x="0" y="957"/>
                      <a:pt x="0" y="984"/>
                    </a:cubicBezTo>
                    <a:cubicBezTo>
                      <a:pt x="0" y="1025"/>
                      <a:pt x="0" y="1025"/>
                      <a:pt x="0" y="1025"/>
                    </a:cubicBezTo>
                    <a:cubicBezTo>
                      <a:pt x="0" y="1053"/>
                      <a:pt x="13" y="1077"/>
                      <a:pt x="34" y="1077"/>
                    </a:cubicBezTo>
                    <a:cubicBezTo>
                      <a:pt x="3036" y="1077"/>
                      <a:pt x="3036" y="1077"/>
                      <a:pt x="3036" y="1077"/>
                    </a:cubicBezTo>
                    <a:cubicBezTo>
                      <a:pt x="3057" y="1077"/>
                      <a:pt x="3071" y="1053"/>
                      <a:pt x="3071" y="1025"/>
                    </a:cubicBezTo>
                    <a:cubicBezTo>
                      <a:pt x="3071" y="984"/>
                      <a:pt x="3071" y="984"/>
                      <a:pt x="3071" y="984"/>
                    </a:cubicBezTo>
                    <a:cubicBezTo>
                      <a:pt x="3071" y="957"/>
                      <a:pt x="3057" y="933"/>
                      <a:pt x="3036" y="933"/>
                    </a:cubicBezTo>
                    <a:cubicBezTo>
                      <a:pt x="2989" y="933"/>
                      <a:pt x="2989" y="933"/>
                      <a:pt x="2989" y="933"/>
                    </a:cubicBezTo>
                    <a:cubicBezTo>
                      <a:pt x="2989" y="143"/>
                      <a:pt x="2989" y="143"/>
                      <a:pt x="2989" y="143"/>
                    </a:cubicBezTo>
                    <a:lnTo>
                      <a:pt x="3036" y="143"/>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sp>
            <p:nvSpPr>
              <p:cNvPr id="37" name="Freeform 205"/>
              <p:cNvSpPr>
                <a:spLocks noChangeArrowheads="1"/>
              </p:cNvSpPr>
              <p:nvPr/>
            </p:nvSpPr>
            <p:spPr bwMode="auto">
              <a:xfrm>
                <a:off x="4798758" y="7614976"/>
                <a:ext cx="952084" cy="425064"/>
              </a:xfrm>
              <a:custGeom>
                <a:avLst/>
                <a:gdLst>
                  <a:gd name="T0" fmla="*/ 1738 w 1739"/>
                  <a:gd name="T1" fmla="*/ 790 h 791"/>
                  <a:gd name="T2" fmla="*/ 0 w 1739"/>
                  <a:gd name="T3" fmla="*/ 790 h 791"/>
                  <a:gd name="T4" fmla="*/ 0 w 1739"/>
                  <a:gd name="T5" fmla="*/ 0 h 791"/>
                  <a:gd name="T6" fmla="*/ 1738 w 1739"/>
                  <a:gd name="T7" fmla="*/ 0 h 791"/>
                  <a:gd name="T8" fmla="*/ 1738 w 1739"/>
                  <a:gd name="T9" fmla="*/ 790 h 791"/>
                </a:gdLst>
                <a:ahLst/>
                <a:cxnLst>
                  <a:cxn ang="0">
                    <a:pos x="T0" y="T1"/>
                  </a:cxn>
                  <a:cxn ang="0">
                    <a:pos x="T2" y="T3"/>
                  </a:cxn>
                  <a:cxn ang="0">
                    <a:pos x="T4" y="T5"/>
                  </a:cxn>
                  <a:cxn ang="0">
                    <a:pos x="T6" y="T7"/>
                  </a:cxn>
                  <a:cxn ang="0">
                    <a:pos x="T8" y="T9"/>
                  </a:cxn>
                </a:cxnLst>
                <a:rect l="0" t="0" r="r" b="b"/>
                <a:pathLst>
                  <a:path w="1739" h="791">
                    <a:moveTo>
                      <a:pt x="1738" y="790"/>
                    </a:moveTo>
                    <a:lnTo>
                      <a:pt x="0" y="790"/>
                    </a:lnTo>
                    <a:lnTo>
                      <a:pt x="0" y="0"/>
                    </a:lnTo>
                    <a:lnTo>
                      <a:pt x="1738" y="0"/>
                    </a:lnTo>
                    <a:lnTo>
                      <a:pt x="1738" y="790"/>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sp>
          <p:nvSpPr>
            <p:cNvPr id="34" name="Freeform 206"/>
            <p:cNvSpPr>
              <a:spLocks noChangeArrowheads="1"/>
            </p:cNvSpPr>
            <p:nvPr/>
          </p:nvSpPr>
          <p:spPr bwMode="auto">
            <a:xfrm>
              <a:off x="4472330" y="7614976"/>
              <a:ext cx="1604942" cy="0"/>
            </a:xfrm>
            <a:custGeom>
              <a:avLst/>
              <a:gdLst>
                <a:gd name="T0" fmla="*/ 2907 w 2908"/>
                <a:gd name="T1" fmla="*/ 28 h 29"/>
                <a:gd name="T2" fmla="*/ 0 w 2908"/>
                <a:gd name="T3" fmla="*/ 28 h 29"/>
                <a:gd name="T4" fmla="*/ 0 w 2908"/>
                <a:gd name="T5" fmla="*/ 0 h 29"/>
                <a:gd name="T6" fmla="*/ 2907 w 2908"/>
                <a:gd name="T7" fmla="*/ 0 h 29"/>
                <a:gd name="T8" fmla="*/ 2907 w 2908"/>
                <a:gd name="T9" fmla="*/ 28 h 29"/>
              </a:gdLst>
              <a:ahLst/>
              <a:cxnLst>
                <a:cxn ang="0">
                  <a:pos x="T0" y="T1"/>
                </a:cxn>
                <a:cxn ang="0">
                  <a:pos x="T2" y="T3"/>
                </a:cxn>
                <a:cxn ang="0">
                  <a:pos x="T4" y="T5"/>
                </a:cxn>
                <a:cxn ang="0">
                  <a:pos x="T6" y="T7"/>
                </a:cxn>
                <a:cxn ang="0">
                  <a:pos x="T8" y="T9"/>
                </a:cxn>
              </a:cxnLst>
              <a:rect l="0" t="0" r="r" b="b"/>
              <a:pathLst>
                <a:path w="2908" h="29">
                  <a:moveTo>
                    <a:pt x="2907" y="28"/>
                  </a:moveTo>
                  <a:lnTo>
                    <a:pt x="0" y="28"/>
                  </a:lnTo>
                  <a:lnTo>
                    <a:pt x="0" y="0"/>
                  </a:lnTo>
                  <a:lnTo>
                    <a:pt x="2907" y="0"/>
                  </a:lnTo>
                  <a:lnTo>
                    <a:pt x="2907" y="28"/>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sp>
          <p:nvSpPr>
            <p:cNvPr id="35" name="Freeform 207"/>
            <p:cNvSpPr>
              <a:spLocks noChangeArrowheads="1"/>
            </p:cNvSpPr>
            <p:nvPr/>
          </p:nvSpPr>
          <p:spPr bwMode="auto">
            <a:xfrm>
              <a:off x="4472330" y="8052397"/>
              <a:ext cx="1604942" cy="0"/>
            </a:xfrm>
            <a:custGeom>
              <a:avLst/>
              <a:gdLst>
                <a:gd name="T0" fmla="*/ 2907 w 2908"/>
                <a:gd name="T1" fmla="*/ 7 h 8"/>
                <a:gd name="T2" fmla="*/ 0 w 2908"/>
                <a:gd name="T3" fmla="*/ 7 h 8"/>
                <a:gd name="T4" fmla="*/ 0 w 2908"/>
                <a:gd name="T5" fmla="*/ 0 h 8"/>
                <a:gd name="T6" fmla="*/ 2907 w 2908"/>
                <a:gd name="T7" fmla="*/ 0 h 8"/>
                <a:gd name="T8" fmla="*/ 2907 w 2908"/>
                <a:gd name="T9" fmla="*/ 7 h 8"/>
              </a:gdLst>
              <a:ahLst/>
              <a:cxnLst>
                <a:cxn ang="0">
                  <a:pos x="T0" y="T1"/>
                </a:cxn>
                <a:cxn ang="0">
                  <a:pos x="T2" y="T3"/>
                </a:cxn>
                <a:cxn ang="0">
                  <a:pos x="T4" y="T5"/>
                </a:cxn>
                <a:cxn ang="0">
                  <a:pos x="T6" y="T7"/>
                </a:cxn>
                <a:cxn ang="0">
                  <a:pos x="T8" y="T9"/>
                </a:cxn>
              </a:cxnLst>
              <a:rect l="0" t="0" r="r" b="b"/>
              <a:pathLst>
                <a:path w="2908" h="8">
                  <a:moveTo>
                    <a:pt x="2907" y="7"/>
                  </a:moveTo>
                  <a:lnTo>
                    <a:pt x="0" y="7"/>
                  </a:lnTo>
                  <a:lnTo>
                    <a:pt x="0" y="0"/>
                  </a:lnTo>
                  <a:lnTo>
                    <a:pt x="2907" y="0"/>
                  </a:lnTo>
                  <a:lnTo>
                    <a:pt x="2907" y="7"/>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grpSp>
        <p:nvGrpSpPr>
          <p:cNvPr id="38" name="Group 95"/>
          <p:cNvGrpSpPr/>
          <p:nvPr/>
        </p:nvGrpSpPr>
        <p:grpSpPr>
          <a:xfrm>
            <a:off x="8549552" y="1984150"/>
            <a:ext cx="1879439" cy="1765393"/>
            <a:chOff x="3396598" y="4580216"/>
            <a:chExt cx="3758878" cy="3538906"/>
          </a:xfrm>
          <a:noFill/>
        </p:grpSpPr>
        <p:sp>
          <p:nvSpPr>
            <p:cNvPr id="39" name="Freeform 198"/>
            <p:cNvSpPr>
              <a:spLocks noChangeArrowheads="1"/>
            </p:cNvSpPr>
            <p:nvPr/>
          </p:nvSpPr>
          <p:spPr bwMode="auto">
            <a:xfrm>
              <a:off x="3396598" y="4580216"/>
              <a:ext cx="3758878" cy="2945793"/>
            </a:xfrm>
            <a:custGeom>
              <a:avLst/>
              <a:gdLst>
                <a:gd name="T0" fmla="*/ 6747 w 6765"/>
                <a:gd name="T1" fmla="*/ 647 h 5285"/>
                <a:gd name="T2" fmla="*/ 6747 w 6765"/>
                <a:gd name="T3" fmla="*/ 647 h 5285"/>
                <a:gd name="T4" fmla="*/ 6744 w 6765"/>
                <a:gd name="T5" fmla="*/ 561 h 5285"/>
                <a:gd name="T6" fmla="*/ 5557 w 6765"/>
                <a:gd name="T7" fmla="*/ 561 h 5285"/>
                <a:gd name="T8" fmla="*/ 5578 w 6765"/>
                <a:gd name="T9" fmla="*/ 144 h 5285"/>
                <a:gd name="T10" fmla="*/ 5639 w 6765"/>
                <a:gd name="T11" fmla="*/ 144 h 5285"/>
                <a:gd name="T12" fmla="*/ 5711 w 6765"/>
                <a:gd name="T13" fmla="*/ 72 h 5285"/>
                <a:gd name="T14" fmla="*/ 5639 w 6765"/>
                <a:gd name="T15" fmla="*/ 0 h 5285"/>
                <a:gd name="T16" fmla="*/ 5578 w 6765"/>
                <a:gd name="T17" fmla="*/ 0 h 5285"/>
                <a:gd name="T18" fmla="*/ 3382 w 6765"/>
                <a:gd name="T19" fmla="*/ 0 h 5285"/>
                <a:gd name="T20" fmla="*/ 1187 w 6765"/>
                <a:gd name="T21" fmla="*/ 0 h 5285"/>
                <a:gd name="T22" fmla="*/ 1125 w 6765"/>
                <a:gd name="T23" fmla="*/ 0 h 5285"/>
                <a:gd name="T24" fmla="*/ 1053 w 6765"/>
                <a:gd name="T25" fmla="*/ 72 h 5285"/>
                <a:gd name="T26" fmla="*/ 1125 w 6765"/>
                <a:gd name="T27" fmla="*/ 144 h 5285"/>
                <a:gd name="T28" fmla="*/ 1187 w 6765"/>
                <a:gd name="T29" fmla="*/ 144 h 5285"/>
                <a:gd name="T30" fmla="*/ 1207 w 6765"/>
                <a:gd name="T31" fmla="*/ 561 h 5285"/>
                <a:gd name="T32" fmla="*/ 21 w 6765"/>
                <a:gd name="T33" fmla="*/ 561 h 5285"/>
                <a:gd name="T34" fmla="*/ 17 w 6765"/>
                <a:gd name="T35" fmla="*/ 647 h 5285"/>
                <a:gd name="T36" fmla="*/ 537 w 6765"/>
                <a:gd name="T37" fmla="*/ 1580 h 5285"/>
                <a:gd name="T38" fmla="*/ 906 w 6765"/>
                <a:gd name="T39" fmla="*/ 2264 h 5285"/>
                <a:gd name="T40" fmla="*/ 1655 w 6765"/>
                <a:gd name="T41" fmla="*/ 2264 h 5285"/>
                <a:gd name="T42" fmla="*/ 3037 w 6765"/>
                <a:gd name="T43" fmla="*/ 3345 h 5285"/>
                <a:gd name="T44" fmla="*/ 3037 w 6765"/>
                <a:gd name="T45" fmla="*/ 3837 h 5285"/>
                <a:gd name="T46" fmla="*/ 2979 w 6765"/>
                <a:gd name="T47" fmla="*/ 3837 h 5285"/>
                <a:gd name="T48" fmla="*/ 2979 w 6765"/>
                <a:gd name="T49" fmla="*/ 4313 h 5285"/>
                <a:gd name="T50" fmla="*/ 3037 w 6765"/>
                <a:gd name="T51" fmla="*/ 4313 h 5285"/>
                <a:gd name="T52" fmla="*/ 3037 w 6765"/>
                <a:gd name="T53" fmla="*/ 4613 h 5285"/>
                <a:gd name="T54" fmla="*/ 3016 w 6765"/>
                <a:gd name="T55" fmla="*/ 4613 h 5285"/>
                <a:gd name="T56" fmla="*/ 2845 w 6765"/>
                <a:gd name="T57" fmla="*/ 4784 h 5285"/>
                <a:gd name="T58" fmla="*/ 2845 w 6765"/>
                <a:gd name="T59" fmla="*/ 5113 h 5285"/>
                <a:gd name="T60" fmla="*/ 3016 w 6765"/>
                <a:gd name="T61" fmla="*/ 5284 h 5285"/>
                <a:gd name="T62" fmla="*/ 3037 w 6765"/>
                <a:gd name="T63" fmla="*/ 5284 h 5285"/>
                <a:gd name="T64" fmla="*/ 3727 w 6765"/>
                <a:gd name="T65" fmla="*/ 5284 h 5285"/>
                <a:gd name="T66" fmla="*/ 3748 w 6765"/>
                <a:gd name="T67" fmla="*/ 5284 h 5285"/>
                <a:gd name="T68" fmla="*/ 3919 w 6765"/>
                <a:gd name="T69" fmla="*/ 5113 h 5285"/>
                <a:gd name="T70" fmla="*/ 3919 w 6765"/>
                <a:gd name="T71" fmla="*/ 4784 h 5285"/>
                <a:gd name="T72" fmla="*/ 3748 w 6765"/>
                <a:gd name="T73" fmla="*/ 4613 h 5285"/>
                <a:gd name="T74" fmla="*/ 3727 w 6765"/>
                <a:gd name="T75" fmla="*/ 4613 h 5285"/>
                <a:gd name="T76" fmla="*/ 3727 w 6765"/>
                <a:gd name="T77" fmla="*/ 4313 h 5285"/>
                <a:gd name="T78" fmla="*/ 3786 w 6765"/>
                <a:gd name="T79" fmla="*/ 4313 h 5285"/>
                <a:gd name="T80" fmla="*/ 3786 w 6765"/>
                <a:gd name="T81" fmla="*/ 3837 h 5285"/>
                <a:gd name="T82" fmla="*/ 3727 w 6765"/>
                <a:gd name="T83" fmla="*/ 3837 h 5285"/>
                <a:gd name="T84" fmla="*/ 3727 w 6765"/>
                <a:gd name="T85" fmla="*/ 3345 h 5285"/>
                <a:gd name="T86" fmla="*/ 5109 w 6765"/>
                <a:gd name="T87" fmla="*/ 2264 h 5285"/>
                <a:gd name="T88" fmla="*/ 5858 w 6765"/>
                <a:gd name="T89" fmla="*/ 2264 h 5285"/>
                <a:gd name="T90" fmla="*/ 6227 w 6765"/>
                <a:gd name="T91" fmla="*/ 1580 h 5285"/>
                <a:gd name="T92" fmla="*/ 6747 w 6765"/>
                <a:gd name="T93" fmla="*/ 647 h 5285"/>
                <a:gd name="T94" fmla="*/ 1016 w 6765"/>
                <a:gd name="T95" fmla="*/ 2083 h 5285"/>
                <a:gd name="T96" fmla="*/ 1016 w 6765"/>
                <a:gd name="T97" fmla="*/ 2083 h 5285"/>
                <a:gd name="T98" fmla="*/ 663 w 6765"/>
                <a:gd name="T99" fmla="*/ 1433 h 5285"/>
                <a:gd name="T100" fmla="*/ 629 w 6765"/>
                <a:gd name="T101" fmla="*/ 1423 h 5285"/>
                <a:gd name="T102" fmla="*/ 198 w 6765"/>
                <a:gd name="T103" fmla="*/ 742 h 5285"/>
                <a:gd name="T104" fmla="*/ 1228 w 6765"/>
                <a:gd name="T105" fmla="*/ 742 h 5285"/>
                <a:gd name="T106" fmla="*/ 1566 w 6765"/>
                <a:gd name="T107" fmla="*/ 2083 h 5285"/>
                <a:gd name="T108" fmla="*/ 1016 w 6765"/>
                <a:gd name="T109" fmla="*/ 2083 h 5285"/>
                <a:gd name="T110" fmla="*/ 6135 w 6765"/>
                <a:gd name="T111" fmla="*/ 1423 h 5285"/>
                <a:gd name="T112" fmla="*/ 6135 w 6765"/>
                <a:gd name="T113" fmla="*/ 1423 h 5285"/>
                <a:gd name="T114" fmla="*/ 6101 w 6765"/>
                <a:gd name="T115" fmla="*/ 1433 h 5285"/>
                <a:gd name="T116" fmla="*/ 5749 w 6765"/>
                <a:gd name="T117" fmla="*/ 2083 h 5285"/>
                <a:gd name="T118" fmla="*/ 5198 w 6765"/>
                <a:gd name="T119" fmla="*/ 2083 h 5285"/>
                <a:gd name="T120" fmla="*/ 5537 w 6765"/>
                <a:gd name="T121" fmla="*/ 742 h 5285"/>
                <a:gd name="T122" fmla="*/ 6566 w 6765"/>
                <a:gd name="T123" fmla="*/ 742 h 5285"/>
                <a:gd name="T124" fmla="*/ 6135 w 6765"/>
                <a:gd name="T125" fmla="*/ 1423 h 5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65" h="5285">
                  <a:moveTo>
                    <a:pt x="6747" y="647"/>
                  </a:moveTo>
                  <a:lnTo>
                    <a:pt x="6747" y="647"/>
                  </a:lnTo>
                  <a:cubicBezTo>
                    <a:pt x="6744" y="561"/>
                    <a:pt x="6744" y="561"/>
                    <a:pt x="6744" y="561"/>
                  </a:cubicBezTo>
                  <a:cubicBezTo>
                    <a:pt x="5557" y="561"/>
                    <a:pt x="5557" y="561"/>
                    <a:pt x="5557" y="561"/>
                  </a:cubicBezTo>
                  <a:cubicBezTo>
                    <a:pt x="5571" y="387"/>
                    <a:pt x="5578" y="243"/>
                    <a:pt x="5578" y="144"/>
                  </a:cubicBezTo>
                  <a:cubicBezTo>
                    <a:pt x="5639" y="144"/>
                    <a:pt x="5639" y="144"/>
                    <a:pt x="5639" y="144"/>
                  </a:cubicBezTo>
                  <a:cubicBezTo>
                    <a:pt x="5680" y="144"/>
                    <a:pt x="5711" y="113"/>
                    <a:pt x="5711" y="72"/>
                  </a:cubicBezTo>
                  <a:cubicBezTo>
                    <a:pt x="5711" y="31"/>
                    <a:pt x="5680" y="0"/>
                    <a:pt x="5639" y="0"/>
                  </a:cubicBezTo>
                  <a:cubicBezTo>
                    <a:pt x="5578" y="0"/>
                    <a:pt x="5578" y="0"/>
                    <a:pt x="5578" y="0"/>
                  </a:cubicBezTo>
                  <a:cubicBezTo>
                    <a:pt x="3382" y="0"/>
                    <a:pt x="3382" y="0"/>
                    <a:pt x="3382" y="0"/>
                  </a:cubicBezTo>
                  <a:cubicBezTo>
                    <a:pt x="1187" y="0"/>
                    <a:pt x="1187" y="0"/>
                    <a:pt x="1187" y="0"/>
                  </a:cubicBezTo>
                  <a:cubicBezTo>
                    <a:pt x="1125" y="0"/>
                    <a:pt x="1125" y="0"/>
                    <a:pt x="1125" y="0"/>
                  </a:cubicBezTo>
                  <a:cubicBezTo>
                    <a:pt x="1084" y="0"/>
                    <a:pt x="1053" y="31"/>
                    <a:pt x="1053" y="72"/>
                  </a:cubicBezTo>
                  <a:cubicBezTo>
                    <a:pt x="1053" y="113"/>
                    <a:pt x="1084" y="144"/>
                    <a:pt x="1125" y="144"/>
                  </a:cubicBezTo>
                  <a:cubicBezTo>
                    <a:pt x="1187" y="144"/>
                    <a:pt x="1187" y="144"/>
                    <a:pt x="1187" y="144"/>
                  </a:cubicBezTo>
                  <a:cubicBezTo>
                    <a:pt x="1187" y="243"/>
                    <a:pt x="1194" y="387"/>
                    <a:pt x="1207" y="561"/>
                  </a:cubicBezTo>
                  <a:cubicBezTo>
                    <a:pt x="21" y="561"/>
                    <a:pt x="21" y="561"/>
                    <a:pt x="21" y="561"/>
                  </a:cubicBezTo>
                  <a:cubicBezTo>
                    <a:pt x="17" y="647"/>
                    <a:pt x="17" y="647"/>
                    <a:pt x="17" y="647"/>
                  </a:cubicBezTo>
                  <a:cubicBezTo>
                    <a:pt x="0" y="896"/>
                    <a:pt x="92" y="1402"/>
                    <a:pt x="537" y="1580"/>
                  </a:cubicBezTo>
                  <a:cubicBezTo>
                    <a:pt x="906" y="2264"/>
                    <a:pt x="906" y="2264"/>
                    <a:pt x="906" y="2264"/>
                  </a:cubicBezTo>
                  <a:cubicBezTo>
                    <a:pt x="1655" y="2264"/>
                    <a:pt x="1655" y="2264"/>
                    <a:pt x="1655" y="2264"/>
                  </a:cubicBezTo>
                  <a:cubicBezTo>
                    <a:pt x="1925" y="2791"/>
                    <a:pt x="2356" y="3232"/>
                    <a:pt x="3037" y="3345"/>
                  </a:cubicBezTo>
                  <a:cubicBezTo>
                    <a:pt x="3037" y="3837"/>
                    <a:pt x="3037" y="3837"/>
                    <a:pt x="3037" y="3837"/>
                  </a:cubicBezTo>
                  <a:cubicBezTo>
                    <a:pt x="2979" y="3837"/>
                    <a:pt x="2979" y="3837"/>
                    <a:pt x="2979" y="3837"/>
                  </a:cubicBezTo>
                  <a:cubicBezTo>
                    <a:pt x="2979" y="3837"/>
                    <a:pt x="2814" y="4097"/>
                    <a:pt x="2979" y="4313"/>
                  </a:cubicBezTo>
                  <a:cubicBezTo>
                    <a:pt x="3037" y="4313"/>
                    <a:pt x="3037" y="4313"/>
                    <a:pt x="3037" y="4313"/>
                  </a:cubicBezTo>
                  <a:cubicBezTo>
                    <a:pt x="3037" y="4613"/>
                    <a:pt x="3037" y="4613"/>
                    <a:pt x="3037" y="4613"/>
                  </a:cubicBezTo>
                  <a:cubicBezTo>
                    <a:pt x="3016" y="4613"/>
                    <a:pt x="3016" y="4613"/>
                    <a:pt x="3016" y="4613"/>
                  </a:cubicBezTo>
                  <a:cubicBezTo>
                    <a:pt x="2924" y="4613"/>
                    <a:pt x="2845" y="4689"/>
                    <a:pt x="2845" y="4784"/>
                  </a:cubicBezTo>
                  <a:cubicBezTo>
                    <a:pt x="2845" y="5113"/>
                    <a:pt x="2845" y="5113"/>
                    <a:pt x="2845" y="5113"/>
                  </a:cubicBezTo>
                  <a:cubicBezTo>
                    <a:pt x="2845" y="5208"/>
                    <a:pt x="2924" y="5284"/>
                    <a:pt x="3016" y="5284"/>
                  </a:cubicBezTo>
                  <a:cubicBezTo>
                    <a:pt x="3037" y="5284"/>
                    <a:pt x="3037" y="5284"/>
                    <a:pt x="3037" y="5284"/>
                  </a:cubicBezTo>
                  <a:cubicBezTo>
                    <a:pt x="3727" y="5284"/>
                    <a:pt x="3727" y="5284"/>
                    <a:pt x="3727" y="5284"/>
                  </a:cubicBezTo>
                  <a:cubicBezTo>
                    <a:pt x="3748" y="5284"/>
                    <a:pt x="3748" y="5284"/>
                    <a:pt x="3748" y="5284"/>
                  </a:cubicBezTo>
                  <a:cubicBezTo>
                    <a:pt x="3841" y="5284"/>
                    <a:pt x="3919" y="5208"/>
                    <a:pt x="3919" y="5113"/>
                  </a:cubicBezTo>
                  <a:cubicBezTo>
                    <a:pt x="3919" y="4784"/>
                    <a:pt x="3919" y="4784"/>
                    <a:pt x="3919" y="4784"/>
                  </a:cubicBezTo>
                  <a:cubicBezTo>
                    <a:pt x="3919" y="4689"/>
                    <a:pt x="3841" y="4613"/>
                    <a:pt x="3748" y="4613"/>
                  </a:cubicBezTo>
                  <a:cubicBezTo>
                    <a:pt x="3727" y="4613"/>
                    <a:pt x="3727" y="4613"/>
                    <a:pt x="3727" y="4613"/>
                  </a:cubicBezTo>
                  <a:cubicBezTo>
                    <a:pt x="3727" y="4313"/>
                    <a:pt x="3727" y="4313"/>
                    <a:pt x="3727" y="4313"/>
                  </a:cubicBezTo>
                  <a:cubicBezTo>
                    <a:pt x="3786" y="4313"/>
                    <a:pt x="3786" y="4313"/>
                    <a:pt x="3786" y="4313"/>
                  </a:cubicBezTo>
                  <a:cubicBezTo>
                    <a:pt x="3950" y="4097"/>
                    <a:pt x="3786" y="3837"/>
                    <a:pt x="3786" y="3837"/>
                  </a:cubicBezTo>
                  <a:cubicBezTo>
                    <a:pt x="3727" y="3837"/>
                    <a:pt x="3727" y="3837"/>
                    <a:pt x="3727" y="3837"/>
                  </a:cubicBezTo>
                  <a:cubicBezTo>
                    <a:pt x="3727" y="3345"/>
                    <a:pt x="3727" y="3345"/>
                    <a:pt x="3727" y="3345"/>
                  </a:cubicBezTo>
                  <a:cubicBezTo>
                    <a:pt x="4408" y="3232"/>
                    <a:pt x="4839" y="2791"/>
                    <a:pt x="5109" y="2264"/>
                  </a:cubicBezTo>
                  <a:cubicBezTo>
                    <a:pt x="5858" y="2264"/>
                    <a:pt x="5858" y="2264"/>
                    <a:pt x="5858" y="2264"/>
                  </a:cubicBezTo>
                  <a:cubicBezTo>
                    <a:pt x="6227" y="1580"/>
                    <a:pt x="6227" y="1580"/>
                    <a:pt x="6227" y="1580"/>
                  </a:cubicBezTo>
                  <a:cubicBezTo>
                    <a:pt x="6672" y="1402"/>
                    <a:pt x="6764" y="896"/>
                    <a:pt x="6747" y="647"/>
                  </a:cubicBezTo>
                  <a:close/>
                  <a:moveTo>
                    <a:pt x="1016" y="2083"/>
                  </a:moveTo>
                  <a:lnTo>
                    <a:pt x="1016" y="2083"/>
                  </a:lnTo>
                  <a:cubicBezTo>
                    <a:pt x="663" y="1433"/>
                    <a:pt x="663" y="1433"/>
                    <a:pt x="663" y="1433"/>
                  </a:cubicBezTo>
                  <a:cubicBezTo>
                    <a:pt x="629" y="1423"/>
                    <a:pt x="629" y="1423"/>
                    <a:pt x="629" y="1423"/>
                  </a:cubicBezTo>
                  <a:cubicBezTo>
                    <a:pt x="270" y="1297"/>
                    <a:pt x="205" y="913"/>
                    <a:pt x="198" y="742"/>
                  </a:cubicBezTo>
                  <a:cubicBezTo>
                    <a:pt x="1228" y="742"/>
                    <a:pt x="1228" y="742"/>
                    <a:pt x="1228" y="742"/>
                  </a:cubicBezTo>
                  <a:cubicBezTo>
                    <a:pt x="1272" y="1136"/>
                    <a:pt x="1368" y="1631"/>
                    <a:pt x="1566" y="2083"/>
                  </a:cubicBezTo>
                  <a:lnTo>
                    <a:pt x="1016" y="2083"/>
                  </a:lnTo>
                  <a:close/>
                  <a:moveTo>
                    <a:pt x="6135" y="1423"/>
                  </a:moveTo>
                  <a:lnTo>
                    <a:pt x="6135" y="1423"/>
                  </a:lnTo>
                  <a:cubicBezTo>
                    <a:pt x="6101" y="1433"/>
                    <a:pt x="6101" y="1433"/>
                    <a:pt x="6101" y="1433"/>
                  </a:cubicBezTo>
                  <a:cubicBezTo>
                    <a:pt x="5749" y="2083"/>
                    <a:pt x="5749" y="2083"/>
                    <a:pt x="5749" y="2083"/>
                  </a:cubicBezTo>
                  <a:cubicBezTo>
                    <a:pt x="5198" y="2083"/>
                    <a:pt x="5198" y="2083"/>
                    <a:pt x="5198" y="2083"/>
                  </a:cubicBezTo>
                  <a:cubicBezTo>
                    <a:pt x="5396" y="1631"/>
                    <a:pt x="5492" y="1136"/>
                    <a:pt x="5537" y="742"/>
                  </a:cubicBezTo>
                  <a:cubicBezTo>
                    <a:pt x="6566" y="742"/>
                    <a:pt x="6566" y="742"/>
                    <a:pt x="6566" y="742"/>
                  </a:cubicBezTo>
                  <a:cubicBezTo>
                    <a:pt x="6559" y="913"/>
                    <a:pt x="6498" y="1297"/>
                    <a:pt x="6135" y="1423"/>
                  </a:cubicBezTo>
                  <a:close/>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nvGrpSpPr>
            <p:cNvPr id="40" name="Group 97"/>
            <p:cNvGrpSpPr/>
            <p:nvPr/>
          </p:nvGrpSpPr>
          <p:grpSpPr>
            <a:xfrm>
              <a:off x="4427817" y="7533423"/>
              <a:ext cx="1698914" cy="585699"/>
              <a:chOff x="4427817" y="7533423"/>
              <a:chExt cx="1698914" cy="585699"/>
            </a:xfrm>
            <a:grpFill/>
          </p:grpSpPr>
          <p:sp>
            <p:nvSpPr>
              <p:cNvPr id="43" name="Freeform 204"/>
              <p:cNvSpPr>
                <a:spLocks noChangeArrowheads="1"/>
              </p:cNvSpPr>
              <p:nvPr/>
            </p:nvSpPr>
            <p:spPr bwMode="auto">
              <a:xfrm>
                <a:off x="4427817" y="7533423"/>
                <a:ext cx="1698914" cy="585699"/>
              </a:xfrm>
              <a:custGeom>
                <a:avLst/>
                <a:gdLst>
                  <a:gd name="T0" fmla="*/ 3036 w 3072"/>
                  <a:gd name="T1" fmla="*/ 143 h 1078"/>
                  <a:gd name="T2" fmla="*/ 3036 w 3072"/>
                  <a:gd name="T3" fmla="*/ 143 h 1078"/>
                  <a:gd name="T4" fmla="*/ 3071 w 3072"/>
                  <a:gd name="T5" fmla="*/ 92 h 1078"/>
                  <a:gd name="T6" fmla="*/ 3071 w 3072"/>
                  <a:gd name="T7" fmla="*/ 51 h 1078"/>
                  <a:gd name="T8" fmla="*/ 3036 w 3072"/>
                  <a:gd name="T9" fmla="*/ 0 h 1078"/>
                  <a:gd name="T10" fmla="*/ 34 w 3072"/>
                  <a:gd name="T11" fmla="*/ 0 h 1078"/>
                  <a:gd name="T12" fmla="*/ 0 w 3072"/>
                  <a:gd name="T13" fmla="*/ 51 h 1078"/>
                  <a:gd name="T14" fmla="*/ 0 w 3072"/>
                  <a:gd name="T15" fmla="*/ 92 h 1078"/>
                  <a:gd name="T16" fmla="*/ 34 w 3072"/>
                  <a:gd name="T17" fmla="*/ 143 h 1078"/>
                  <a:gd name="T18" fmla="*/ 82 w 3072"/>
                  <a:gd name="T19" fmla="*/ 143 h 1078"/>
                  <a:gd name="T20" fmla="*/ 82 w 3072"/>
                  <a:gd name="T21" fmla="*/ 933 h 1078"/>
                  <a:gd name="T22" fmla="*/ 34 w 3072"/>
                  <a:gd name="T23" fmla="*/ 933 h 1078"/>
                  <a:gd name="T24" fmla="*/ 0 w 3072"/>
                  <a:gd name="T25" fmla="*/ 984 h 1078"/>
                  <a:gd name="T26" fmla="*/ 0 w 3072"/>
                  <a:gd name="T27" fmla="*/ 1025 h 1078"/>
                  <a:gd name="T28" fmla="*/ 34 w 3072"/>
                  <a:gd name="T29" fmla="*/ 1077 h 1078"/>
                  <a:gd name="T30" fmla="*/ 3036 w 3072"/>
                  <a:gd name="T31" fmla="*/ 1077 h 1078"/>
                  <a:gd name="T32" fmla="*/ 3071 w 3072"/>
                  <a:gd name="T33" fmla="*/ 1025 h 1078"/>
                  <a:gd name="T34" fmla="*/ 3071 w 3072"/>
                  <a:gd name="T35" fmla="*/ 984 h 1078"/>
                  <a:gd name="T36" fmla="*/ 3036 w 3072"/>
                  <a:gd name="T37" fmla="*/ 933 h 1078"/>
                  <a:gd name="T38" fmla="*/ 2989 w 3072"/>
                  <a:gd name="T39" fmla="*/ 933 h 1078"/>
                  <a:gd name="T40" fmla="*/ 2989 w 3072"/>
                  <a:gd name="T41" fmla="*/ 143 h 1078"/>
                  <a:gd name="T42" fmla="*/ 3036 w 3072"/>
                  <a:gd name="T43" fmla="*/ 143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72" h="1078">
                    <a:moveTo>
                      <a:pt x="3036" y="143"/>
                    </a:moveTo>
                    <a:lnTo>
                      <a:pt x="3036" y="143"/>
                    </a:lnTo>
                    <a:cubicBezTo>
                      <a:pt x="3057" y="143"/>
                      <a:pt x="3071" y="119"/>
                      <a:pt x="3071" y="92"/>
                    </a:cubicBezTo>
                    <a:cubicBezTo>
                      <a:pt x="3071" y="51"/>
                      <a:pt x="3071" y="51"/>
                      <a:pt x="3071" y="51"/>
                    </a:cubicBezTo>
                    <a:cubicBezTo>
                      <a:pt x="3071" y="24"/>
                      <a:pt x="3057" y="0"/>
                      <a:pt x="3036" y="0"/>
                    </a:cubicBezTo>
                    <a:cubicBezTo>
                      <a:pt x="34" y="0"/>
                      <a:pt x="34" y="0"/>
                      <a:pt x="34" y="0"/>
                    </a:cubicBezTo>
                    <a:cubicBezTo>
                      <a:pt x="13" y="0"/>
                      <a:pt x="0" y="24"/>
                      <a:pt x="0" y="51"/>
                    </a:cubicBezTo>
                    <a:cubicBezTo>
                      <a:pt x="0" y="92"/>
                      <a:pt x="0" y="92"/>
                      <a:pt x="0" y="92"/>
                    </a:cubicBezTo>
                    <a:cubicBezTo>
                      <a:pt x="0" y="119"/>
                      <a:pt x="13" y="143"/>
                      <a:pt x="34" y="143"/>
                    </a:cubicBezTo>
                    <a:cubicBezTo>
                      <a:pt x="82" y="143"/>
                      <a:pt x="82" y="143"/>
                      <a:pt x="82" y="143"/>
                    </a:cubicBezTo>
                    <a:cubicBezTo>
                      <a:pt x="82" y="933"/>
                      <a:pt x="82" y="933"/>
                      <a:pt x="82" y="933"/>
                    </a:cubicBezTo>
                    <a:cubicBezTo>
                      <a:pt x="34" y="933"/>
                      <a:pt x="34" y="933"/>
                      <a:pt x="34" y="933"/>
                    </a:cubicBezTo>
                    <a:cubicBezTo>
                      <a:pt x="13" y="933"/>
                      <a:pt x="0" y="957"/>
                      <a:pt x="0" y="984"/>
                    </a:cubicBezTo>
                    <a:cubicBezTo>
                      <a:pt x="0" y="1025"/>
                      <a:pt x="0" y="1025"/>
                      <a:pt x="0" y="1025"/>
                    </a:cubicBezTo>
                    <a:cubicBezTo>
                      <a:pt x="0" y="1053"/>
                      <a:pt x="13" y="1077"/>
                      <a:pt x="34" y="1077"/>
                    </a:cubicBezTo>
                    <a:cubicBezTo>
                      <a:pt x="3036" y="1077"/>
                      <a:pt x="3036" y="1077"/>
                      <a:pt x="3036" y="1077"/>
                    </a:cubicBezTo>
                    <a:cubicBezTo>
                      <a:pt x="3057" y="1077"/>
                      <a:pt x="3071" y="1053"/>
                      <a:pt x="3071" y="1025"/>
                    </a:cubicBezTo>
                    <a:cubicBezTo>
                      <a:pt x="3071" y="984"/>
                      <a:pt x="3071" y="984"/>
                      <a:pt x="3071" y="984"/>
                    </a:cubicBezTo>
                    <a:cubicBezTo>
                      <a:pt x="3071" y="957"/>
                      <a:pt x="3057" y="933"/>
                      <a:pt x="3036" y="933"/>
                    </a:cubicBezTo>
                    <a:cubicBezTo>
                      <a:pt x="2989" y="933"/>
                      <a:pt x="2989" y="933"/>
                      <a:pt x="2989" y="933"/>
                    </a:cubicBezTo>
                    <a:cubicBezTo>
                      <a:pt x="2989" y="143"/>
                      <a:pt x="2989" y="143"/>
                      <a:pt x="2989" y="143"/>
                    </a:cubicBezTo>
                    <a:lnTo>
                      <a:pt x="3036" y="143"/>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sp>
            <p:nvSpPr>
              <p:cNvPr id="44" name="Freeform 205"/>
              <p:cNvSpPr>
                <a:spLocks noChangeArrowheads="1"/>
              </p:cNvSpPr>
              <p:nvPr/>
            </p:nvSpPr>
            <p:spPr bwMode="auto">
              <a:xfrm>
                <a:off x="4798758" y="7614976"/>
                <a:ext cx="952084" cy="425064"/>
              </a:xfrm>
              <a:custGeom>
                <a:avLst/>
                <a:gdLst>
                  <a:gd name="T0" fmla="*/ 1738 w 1739"/>
                  <a:gd name="T1" fmla="*/ 790 h 791"/>
                  <a:gd name="T2" fmla="*/ 0 w 1739"/>
                  <a:gd name="T3" fmla="*/ 790 h 791"/>
                  <a:gd name="T4" fmla="*/ 0 w 1739"/>
                  <a:gd name="T5" fmla="*/ 0 h 791"/>
                  <a:gd name="T6" fmla="*/ 1738 w 1739"/>
                  <a:gd name="T7" fmla="*/ 0 h 791"/>
                  <a:gd name="T8" fmla="*/ 1738 w 1739"/>
                  <a:gd name="T9" fmla="*/ 790 h 791"/>
                </a:gdLst>
                <a:ahLst/>
                <a:cxnLst>
                  <a:cxn ang="0">
                    <a:pos x="T0" y="T1"/>
                  </a:cxn>
                  <a:cxn ang="0">
                    <a:pos x="T2" y="T3"/>
                  </a:cxn>
                  <a:cxn ang="0">
                    <a:pos x="T4" y="T5"/>
                  </a:cxn>
                  <a:cxn ang="0">
                    <a:pos x="T6" y="T7"/>
                  </a:cxn>
                  <a:cxn ang="0">
                    <a:pos x="T8" y="T9"/>
                  </a:cxn>
                </a:cxnLst>
                <a:rect l="0" t="0" r="r" b="b"/>
                <a:pathLst>
                  <a:path w="1739" h="791">
                    <a:moveTo>
                      <a:pt x="1738" y="790"/>
                    </a:moveTo>
                    <a:lnTo>
                      <a:pt x="0" y="790"/>
                    </a:lnTo>
                    <a:lnTo>
                      <a:pt x="0" y="0"/>
                    </a:lnTo>
                    <a:lnTo>
                      <a:pt x="1738" y="0"/>
                    </a:lnTo>
                    <a:lnTo>
                      <a:pt x="1738" y="790"/>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sp>
          <p:nvSpPr>
            <p:cNvPr id="41" name="Freeform 206"/>
            <p:cNvSpPr>
              <a:spLocks noChangeArrowheads="1"/>
            </p:cNvSpPr>
            <p:nvPr/>
          </p:nvSpPr>
          <p:spPr bwMode="auto">
            <a:xfrm>
              <a:off x="4472330" y="7614976"/>
              <a:ext cx="1604942" cy="0"/>
            </a:xfrm>
            <a:custGeom>
              <a:avLst/>
              <a:gdLst>
                <a:gd name="T0" fmla="*/ 2907 w 2908"/>
                <a:gd name="T1" fmla="*/ 28 h 29"/>
                <a:gd name="T2" fmla="*/ 0 w 2908"/>
                <a:gd name="T3" fmla="*/ 28 h 29"/>
                <a:gd name="T4" fmla="*/ 0 w 2908"/>
                <a:gd name="T5" fmla="*/ 0 h 29"/>
                <a:gd name="T6" fmla="*/ 2907 w 2908"/>
                <a:gd name="T7" fmla="*/ 0 h 29"/>
                <a:gd name="T8" fmla="*/ 2907 w 2908"/>
                <a:gd name="T9" fmla="*/ 28 h 29"/>
              </a:gdLst>
              <a:ahLst/>
              <a:cxnLst>
                <a:cxn ang="0">
                  <a:pos x="T0" y="T1"/>
                </a:cxn>
                <a:cxn ang="0">
                  <a:pos x="T2" y="T3"/>
                </a:cxn>
                <a:cxn ang="0">
                  <a:pos x="T4" y="T5"/>
                </a:cxn>
                <a:cxn ang="0">
                  <a:pos x="T6" y="T7"/>
                </a:cxn>
                <a:cxn ang="0">
                  <a:pos x="T8" y="T9"/>
                </a:cxn>
              </a:cxnLst>
              <a:rect l="0" t="0" r="r" b="b"/>
              <a:pathLst>
                <a:path w="2908" h="29">
                  <a:moveTo>
                    <a:pt x="2907" y="28"/>
                  </a:moveTo>
                  <a:lnTo>
                    <a:pt x="0" y="28"/>
                  </a:lnTo>
                  <a:lnTo>
                    <a:pt x="0" y="0"/>
                  </a:lnTo>
                  <a:lnTo>
                    <a:pt x="2907" y="0"/>
                  </a:lnTo>
                  <a:lnTo>
                    <a:pt x="2907" y="28"/>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sp>
          <p:nvSpPr>
            <p:cNvPr id="42" name="Freeform 207"/>
            <p:cNvSpPr>
              <a:spLocks noChangeArrowheads="1"/>
            </p:cNvSpPr>
            <p:nvPr/>
          </p:nvSpPr>
          <p:spPr bwMode="auto">
            <a:xfrm>
              <a:off x="4472330" y="8052397"/>
              <a:ext cx="1604942" cy="0"/>
            </a:xfrm>
            <a:custGeom>
              <a:avLst/>
              <a:gdLst>
                <a:gd name="T0" fmla="*/ 2907 w 2908"/>
                <a:gd name="T1" fmla="*/ 7 h 8"/>
                <a:gd name="T2" fmla="*/ 0 w 2908"/>
                <a:gd name="T3" fmla="*/ 7 h 8"/>
                <a:gd name="T4" fmla="*/ 0 w 2908"/>
                <a:gd name="T5" fmla="*/ 0 h 8"/>
                <a:gd name="T6" fmla="*/ 2907 w 2908"/>
                <a:gd name="T7" fmla="*/ 0 h 8"/>
                <a:gd name="T8" fmla="*/ 2907 w 2908"/>
                <a:gd name="T9" fmla="*/ 7 h 8"/>
              </a:gdLst>
              <a:ahLst/>
              <a:cxnLst>
                <a:cxn ang="0">
                  <a:pos x="T0" y="T1"/>
                </a:cxn>
                <a:cxn ang="0">
                  <a:pos x="T2" y="T3"/>
                </a:cxn>
                <a:cxn ang="0">
                  <a:pos x="T4" y="T5"/>
                </a:cxn>
                <a:cxn ang="0">
                  <a:pos x="T6" y="T7"/>
                </a:cxn>
                <a:cxn ang="0">
                  <a:pos x="T8" y="T9"/>
                </a:cxn>
              </a:cxnLst>
              <a:rect l="0" t="0" r="r" b="b"/>
              <a:pathLst>
                <a:path w="2908" h="8">
                  <a:moveTo>
                    <a:pt x="2907" y="7"/>
                  </a:moveTo>
                  <a:lnTo>
                    <a:pt x="0" y="7"/>
                  </a:lnTo>
                  <a:lnTo>
                    <a:pt x="0" y="0"/>
                  </a:lnTo>
                  <a:lnTo>
                    <a:pt x="2907" y="0"/>
                  </a:lnTo>
                  <a:lnTo>
                    <a:pt x="2907" y="7"/>
                  </a:lnTo>
                </a:path>
              </a:pathLst>
            </a:custGeom>
            <a:grpFill/>
            <a:ln w="9525" cap="flat">
              <a:solidFill>
                <a:schemeClr val="bg1">
                  <a:lumMod val="95000"/>
                </a:schemeClr>
              </a:solidFill>
              <a:round/>
            </a:ln>
          </p:spPr>
          <p:txBody>
            <a:bodyPr lIns="0" tIns="0" rIns="0" bIns="0"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57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grpSp>
        <p:nvGrpSpPr>
          <p:cNvPr id="45" name="Group 102"/>
          <p:cNvGrpSpPr/>
          <p:nvPr/>
        </p:nvGrpSpPr>
        <p:grpSpPr>
          <a:xfrm>
            <a:off x="1809701" y="1984150"/>
            <a:ext cx="1879439" cy="1765393"/>
            <a:chOff x="3396598" y="4580216"/>
            <a:chExt cx="3758878" cy="3538906"/>
          </a:xfrm>
          <a:noFill/>
        </p:grpSpPr>
        <p:sp>
          <p:nvSpPr>
            <p:cNvPr id="46" name="Freeform 198"/>
            <p:cNvSpPr>
              <a:spLocks noChangeArrowheads="1"/>
            </p:cNvSpPr>
            <p:nvPr/>
          </p:nvSpPr>
          <p:spPr bwMode="auto">
            <a:xfrm>
              <a:off x="3396598" y="4580216"/>
              <a:ext cx="3758878" cy="2945793"/>
            </a:xfrm>
            <a:custGeom>
              <a:avLst/>
              <a:gdLst>
                <a:gd name="T0" fmla="*/ 6747 w 6765"/>
                <a:gd name="T1" fmla="*/ 647 h 5285"/>
                <a:gd name="T2" fmla="*/ 6747 w 6765"/>
                <a:gd name="T3" fmla="*/ 647 h 5285"/>
                <a:gd name="T4" fmla="*/ 6744 w 6765"/>
                <a:gd name="T5" fmla="*/ 561 h 5285"/>
                <a:gd name="T6" fmla="*/ 5557 w 6765"/>
                <a:gd name="T7" fmla="*/ 561 h 5285"/>
                <a:gd name="T8" fmla="*/ 5578 w 6765"/>
                <a:gd name="T9" fmla="*/ 144 h 5285"/>
                <a:gd name="T10" fmla="*/ 5639 w 6765"/>
                <a:gd name="T11" fmla="*/ 144 h 5285"/>
                <a:gd name="T12" fmla="*/ 5711 w 6765"/>
                <a:gd name="T13" fmla="*/ 72 h 5285"/>
                <a:gd name="T14" fmla="*/ 5639 w 6765"/>
                <a:gd name="T15" fmla="*/ 0 h 5285"/>
                <a:gd name="T16" fmla="*/ 5578 w 6765"/>
                <a:gd name="T17" fmla="*/ 0 h 5285"/>
                <a:gd name="T18" fmla="*/ 3382 w 6765"/>
                <a:gd name="T19" fmla="*/ 0 h 5285"/>
                <a:gd name="T20" fmla="*/ 1187 w 6765"/>
                <a:gd name="T21" fmla="*/ 0 h 5285"/>
                <a:gd name="T22" fmla="*/ 1125 w 6765"/>
                <a:gd name="T23" fmla="*/ 0 h 5285"/>
                <a:gd name="T24" fmla="*/ 1053 w 6765"/>
                <a:gd name="T25" fmla="*/ 72 h 5285"/>
                <a:gd name="T26" fmla="*/ 1125 w 6765"/>
                <a:gd name="T27" fmla="*/ 144 h 5285"/>
                <a:gd name="T28" fmla="*/ 1187 w 6765"/>
                <a:gd name="T29" fmla="*/ 144 h 5285"/>
                <a:gd name="T30" fmla="*/ 1207 w 6765"/>
                <a:gd name="T31" fmla="*/ 561 h 5285"/>
                <a:gd name="T32" fmla="*/ 21 w 6765"/>
                <a:gd name="T33" fmla="*/ 561 h 5285"/>
                <a:gd name="T34" fmla="*/ 17 w 6765"/>
                <a:gd name="T35" fmla="*/ 647 h 5285"/>
                <a:gd name="T36" fmla="*/ 537 w 6765"/>
                <a:gd name="T37" fmla="*/ 1580 h 5285"/>
                <a:gd name="T38" fmla="*/ 906 w 6765"/>
                <a:gd name="T39" fmla="*/ 2264 h 5285"/>
                <a:gd name="T40" fmla="*/ 1655 w 6765"/>
                <a:gd name="T41" fmla="*/ 2264 h 5285"/>
                <a:gd name="T42" fmla="*/ 3037 w 6765"/>
                <a:gd name="T43" fmla="*/ 3345 h 5285"/>
                <a:gd name="T44" fmla="*/ 3037 w 6765"/>
                <a:gd name="T45" fmla="*/ 3837 h 5285"/>
                <a:gd name="T46" fmla="*/ 2979 w 6765"/>
                <a:gd name="T47" fmla="*/ 3837 h 5285"/>
                <a:gd name="T48" fmla="*/ 2979 w 6765"/>
                <a:gd name="T49" fmla="*/ 4313 h 5285"/>
                <a:gd name="T50" fmla="*/ 3037 w 6765"/>
                <a:gd name="T51" fmla="*/ 4313 h 5285"/>
                <a:gd name="T52" fmla="*/ 3037 w 6765"/>
                <a:gd name="T53" fmla="*/ 4613 h 5285"/>
                <a:gd name="T54" fmla="*/ 3016 w 6765"/>
                <a:gd name="T55" fmla="*/ 4613 h 5285"/>
                <a:gd name="T56" fmla="*/ 2845 w 6765"/>
                <a:gd name="T57" fmla="*/ 4784 h 5285"/>
                <a:gd name="T58" fmla="*/ 2845 w 6765"/>
                <a:gd name="T59" fmla="*/ 5113 h 5285"/>
                <a:gd name="T60" fmla="*/ 3016 w 6765"/>
                <a:gd name="T61" fmla="*/ 5284 h 5285"/>
                <a:gd name="T62" fmla="*/ 3037 w 6765"/>
                <a:gd name="T63" fmla="*/ 5284 h 5285"/>
                <a:gd name="T64" fmla="*/ 3727 w 6765"/>
                <a:gd name="T65" fmla="*/ 5284 h 5285"/>
                <a:gd name="T66" fmla="*/ 3748 w 6765"/>
                <a:gd name="T67" fmla="*/ 5284 h 5285"/>
                <a:gd name="T68" fmla="*/ 3919 w 6765"/>
                <a:gd name="T69" fmla="*/ 5113 h 5285"/>
                <a:gd name="T70" fmla="*/ 3919 w 6765"/>
                <a:gd name="T71" fmla="*/ 4784 h 5285"/>
                <a:gd name="T72" fmla="*/ 3748 w 6765"/>
                <a:gd name="T73" fmla="*/ 4613 h 5285"/>
                <a:gd name="T74" fmla="*/ 3727 w 6765"/>
                <a:gd name="T75" fmla="*/ 4613 h 5285"/>
                <a:gd name="T76" fmla="*/ 3727 w 6765"/>
                <a:gd name="T77" fmla="*/ 4313 h 5285"/>
                <a:gd name="T78" fmla="*/ 3786 w 6765"/>
                <a:gd name="T79" fmla="*/ 4313 h 5285"/>
                <a:gd name="T80" fmla="*/ 3786 w 6765"/>
                <a:gd name="T81" fmla="*/ 3837 h 5285"/>
                <a:gd name="T82" fmla="*/ 3727 w 6765"/>
                <a:gd name="T83" fmla="*/ 3837 h 5285"/>
                <a:gd name="T84" fmla="*/ 3727 w 6765"/>
                <a:gd name="T85" fmla="*/ 3345 h 5285"/>
                <a:gd name="T86" fmla="*/ 5109 w 6765"/>
                <a:gd name="T87" fmla="*/ 2264 h 5285"/>
                <a:gd name="T88" fmla="*/ 5858 w 6765"/>
                <a:gd name="T89" fmla="*/ 2264 h 5285"/>
                <a:gd name="T90" fmla="*/ 6227 w 6765"/>
                <a:gd name="T91" fmla="*/ 1580 h 5285"/>
                <a:gd name="T92" fmla="*/ 6747 w 6765"/>
                <a:gd name="T93" fmla="*/ 647 h 5285"/>
                <a:gd name="T94" fmla="*/ 1016 w 6765"/>
                <a:gd name="T95" fmla="*/ 2083 h 5285"/>
                <a:gd name="T96" fmla="*/ 1016 w 6765"/>
                <a:gd name="T97" fmla="*/ 2083 h 5285"/>
                <a:gd name="T98" fmla="*/ 663 w 6765"/>
                <a:gd name="T99" fmla="*/ 1433 h 5285"/>
                <a:gd name="T100" fmla="*/ 629 w 6765"/>
                <a:gd name="T101" fmla="*/ 1423 h 5285"/>
                <a:gd name="T102" fmla="*/ 198 w 6765"/>
                <a:gd name="T103" fmla="*/ 742 h 5285"/>
                <a:gd name="T104" fmla="*/ 1228 w 6765"/>
                <a:gd name="T105" fmla="*/ 742 h 5285"/>
                <a:gd name="T106" fmla="*/ 1566 w 6765"/>
                <a:gd name="T107" fmla="*/ 2083 h 5285"/>
                <a:gd name="T108" fmla="*/ 1016 w 6765"/>
                <a:gd name="T109" fmla="*/ 2083 h 5285"/>
                <a:gd name="T110" fmla="*/ 6135 w 6765"/>
                <a:gd name="T111" fmla="*/ 1423 h 5285"/>
                <a:gd name="T112" fmla="*/ 6135 w 6765"/>
                <a:gd name="T113" fmla="*/ 1423 h 5285"/>
                <a:gd name="T114" fmla="*/ 6101 w 6765"/>
                <a:gd name="T115" fmla="*/ 1433 h 5285"/>
                <a:gd name="T116" fmla="*/ 5749 w 6765"/>
                <a:gd name="T117" fmla="*/ 2083 h 5285"/>
                <a:gd name="T118" fmla="*/ 5198 w 6765"/>
                <a:gd name="T119" fmla="*/ 2083 h 5285"/>
                <a:gd name="T120" fmla="*/ 5537 w 6765"/>
                <a:gd name="T121" fmla="*/ 742 h 5285"/>
                <a:gd name="T122" fmla="*/ 6566 w 6765"/>
                <a:gd name="T123" fmla="*/ 742 h 5285"/>
                <a:gd name="T124" fmla="*/ 6135 w 6765"/>
                <a:gd name="T125" fmla="*/ 1423 h 5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65" h="5285">
                  <a:moveTo>
                    <a:pt x="6747" y="647"/>
                  </a:moveTo>
                  <a:lnTo>
                    <a:pt x="6747" y="647"/>
                  </a:lnTo>
                  <a:cubicBezTo>
                    <a:pt x="6744" y="561"/>
                    <a:pt x="6744" y="561"/>
                    <a:pt x="6744" y="561"/>
                  </a:cubicBezTo>
                  <a:cubicBezTo>
                    <a:pt x="5557" y="561"/>
                    <a:pt x="5557" y="561"/>
                    <a:pt x="5557" y="561"/>
                  </a:cubicBezTo>
                  <a:cubicBezTo>
                    <a:pt x="5571" y="387"/>
                    <a:pt x="5578" y="243"/>
                    <a:pt x="5578" y="144"/>
                  </a:cubicBezTo>
                  <a:cubicBezTo>
                    <a:pt x="5639" y="144"/>
                    <a:pt x="5639" y="144"/>
                    <a:pt x="5639" y="144"/>
                  </a:cubicBezTo>
                  <a:cubicBezTo>
                    <a:pt x="5680" y="144"/>
                    <a:pt x="5711" y="113"/>
                    <a:pt x="5711" y="72"/>
                  </a:cubicBezTo>
                  <a:cubicBezTo>
                    <a:pt x="5711" y="31"/>
                    <a:pt x="5680" y="0"/>
                    <a:pt x="5639" y="0"/>
                  </a:cubicBezTo>
                  <a:cubicBezTo>
                    <a:pt x="5578" y="0"/>
                    <a:pt x="5578" y="0"/>
                    <a:pt x="5578" y="0"/>
                  </a:cubicBezTo>
                  <a:cubicBezTo>
                    <a:pt x="3382" y="0"/>
                    <a:pt x="3382" y="0"/>
                    <a:pt x="3382" y="0"/>
                  </a:cubicBezTo>
                  <a:cubicBezTo>
                    <a:pt x="1187" y="0"/>
                    <a:pt x="1187" y="0"/>
                    <a:pt x="1187" y="0"/>
                  </a:cubicBezTo>
                  <a:cubicBezTo>
                    <a:pt x="1125" y="0"/>
                    <a:pt x="1125" y="0"/>
                    <a:pt x="1125" y="0"/>
                  </a:cubicBezTo>
                  <a:cubicBezTo>
                    <a:pt x="1084" y="0"/>
                    <a:pt x="1053" y="31"/>
                    <a:pt x="1053" y="72"/>
                  </a:cubicBezTo>
                  <a:cubicBezTo>
                    <a:pt x="1053" y="113"/>
                    <a:pt x="1084" y="144"/>
                    <a:pt x="1125" y="144"/>
                  </a:cubicBezTo>
                  <a:cubicBezTo>
                    <a:pt x="1187" y="144"/>
                    <a:pt x="1187" y="144"/>
                    <a:pt x="1187" y="144"/>
                  </a:cubicBezTo>
                  <a:cubicBezTo>
                    <a:pt x="1187" y="243"/>
                    <a:pt x="1194" y="387"/>
                    <a:pt x="1207" y="561"/>
                  </a:cubicBezTo>
                  <a:cubicBezTo>
                    <a:pt x="21" y="561"/>
                    <a:pt x="21" y="561"/>
                    <a:pt x="21" y="561"/>
                  </a:cubicBezTo>
                  <a:cubicBezTo>
                    <a:pt x="17" y="647"/>
                    <a:pt x="17" y="647"/>
                    <a:pt x="17" y="647"/>
                  </a:cubicBezTo>
                  <a:cubicBezTo>
                    <a:pt x="0" y="896"/>
                    <a:pt x="92" y="1402"/>
                    <a:pt x="537" y="1580"/>
                  </a:cubicBezTo>
                  <a:cubicBezTo>
                    <a:pt x="906" y="2264"/>
                    <a:pt x="906" y="2264"/>
                    <a:pt x="906" y="2264"/>
                  </a:cubicBezTo>
                  <a:cubicBezTo>
                    <a:pt x="1655" y="2264"/>
                    <a:pt x="1655" y="2264"/>
                    <a:pt x="1655" y="2264"/>
                  </a:cubicBezTo>
                  <a:cubicBezTo>
                    <a:pt x="1925" y="2791"/>
                    <a:pt x="2356" y="3232"/>
                    <a:pt x="3037" y="3345"/>
                  </a:cubicBezTo>
                  <a:cubicBezTo>
                    <a:pt x="3037" y="3837"/>
                    <a:pt x="3037" y="3837"/>
                    <a:pt x="3037" y="3837"/>
                  </a:cubicBezTo>
                  <a:cubicBezTo>
                    <a:pt x="2979" y="3837"/>
                    <a:pt x="2979" y="3837"/>
                    <a:pt x="2979" y="3837"/>
                  </a:cubicBezTo>
                  <a:cubicBezTo>
                    <a:pt x="2979" y="3837"/>
                    <a:pt x="2814" y="4097"/>
                    <a:pt x="2979" y="4313"/>
                  </a:cubicBezTo>
                  <a:cubicBezTo>
                    <a:pt x="3037" y="4313"/>
                    <a:pt x="3037" y="4313"/>
                    <a:pt x="3037" y="4313"/>
                  </a:cubicBezTo>
                  <a:cubicBezTo>
                    <a:pt x="3037" y="4613"/>
                    <a:pt x="3037" y="4613"/>
                    <a:pt x="3037" y="4613"/>
                  </a:cubicBezTo>
                  <a:cubicBezTo>
                    <a:pt x="3016" y="4613"/>
                    <a:pt x="3016" y="4613"/>
                    <a:pt x="3016" y="4613"/>
                  </a:cubicBezTo>
                  <a:cubicBezTo>
                    <a:pt x="2924" y="4613"/>
                    <a:pt x="2845" y="4689"/>
                    <a:pt x="2845" y="4784"/>
                  </a:cubicBezTo>
                  <a:cubicBezTo>
                    <a:pt x="2845" y="5113"/>
                    <a:pt x="2845" y="5113"/>
                    <a:pt x="2845" y="5113"/>
                  </a:cubicBezTo>
                  <a:cubicBezTo>
                    <a:pt x="2845" y="5208"/>
                    <a:pt x="2924" y="5284"/>
                    <a:pt x="3016" y="5284"/>
                  </a:cubicBezTo>
                  <a:cubicBezTo>
                    <a:pt x="3037" y="5284"/>
                    <a:pt x="3037" y="5284"/>
                    <a:pt x="3037" y="5284"/>
                  </a:cubicBezTo>
                  <a:cubicBezTo>
                    <a:pt x="3727" y="5284"/>
                    <a:pt x="3727" y="5284"/>
                    <a:pt x="3727" y="5284"/>
                  </a:cubicBezTo>
                  <a:cubicBezTo>
                    <a:pt x="3748" y="5284"/>
                    <a:pt x="3748" y="5284"/>
                    <a:pt x="3748" y="5284"/>
                  </a:cubicBezTo>
                  <a:cubicBezTo>
                    <a:pt x="3841" y="5284"/>
                    <a:pt x="3919" y="5208"/>
                    <a:pt x="3919" y="5113"/>
                  </a:cubicBezTo>
                  <a:cubicBezTo>
                    <a:pt x="3919" y="4784"/>
                    <a:pt x="3919" y="4784"/>
                    <a:pt x="3919" y="4784"/>
                  </a:cubicBezTo>
                  <a:cubicBezTo>
                    <a:pt x="3919" y="4689"/>
                    <a:pt x="3841" y="4613"/>
                    <a:pt x="3748" y="4613"/>
                  </a:cubicBezTo>
                  <a:cubicBezTo>
                    <a:pt x="3727" y="4613"/>
                    <a:pt x="3727" y="4613"/>
                    <a:pt x="3727" y="4613"/>
                  </a:cubicBezTo>
                  <a:cubicBezTo>
                    <a:pt x="3727" y="4313"/>
                    <a:pt x="3727" y="4313"/>
                    <a:pt x="3727" y="4313"/>
                  </a:cubicBezTo>
                  <a:cubicBezTo>
                    <a:pt x="3786" y="4313"/>
                    <a:pt x="3786" y="4313"/>
                    <a:pt x="3786" y="4313"/>
                  </a:cubicBezTo>
                  <a:cubicBezTo>
                    <a:pt x="3950" y="4097"/>
                    <a:pt x="3786" y="3837"/>
                    <a:pt x="3786" y="3837"/>
                  </a:cubicBezTo>
                  <a:cubicBezTo>
                    <a:pt x="3727" y="3837"/>
                    <a:pt x="3727" y="3837"/>
                    <a:pt x="3727" y="3837"/>
                  </a:cubicBezTo>
                  <a:cubicBezTo>
                    <a:pt x="3727" y="3345"/>
                    <a:pt x="3727" y="3345"/>
                    <a:pt x="3727" y="3345"/>
                  </a:cubicBezTo>
                  <a:cubicBezTo>
                    <a:pt x="4408" y="3232"/>
                    <a:pt x="4839" y="2791"/>
                    <a:pt x="5109" y="2264"/>
                  </a:cubicBezTo>
                  <a:cubicBezTo>
                    <a:pt x="5858" y="2264"/>
                    <a:pt x="5858" y="2264"/>
                    <a:pt x="5858" y="2264"/>
                  </a:cubicBezTo>
                  <a:cubicBezTo>
                    <a:pt x="6227" y="1580"/>
                    <a:pt x="6227" y="1580"/>
                    <a:pt x="6227" y="1580"/>
                  </a:cubicBezTo>
                  <a:cubicBezTo>
                    <a:pt x="6672" y="1402"/>
                    <a:pt x="6764" y="896"/>
                    <a:pt x="6747" y="647"/>
                  </a:cubicBezTo>
                  <a:close/>
                  <a:moveTo>
                    <a:pt x="1016" y="2083"/>
                  </a:moveTo>
                  <a:lnTo>
                    <a:pt x="1016" y="2083"/>
                  </a:lnTo>
                  <a:cubicBezTo>
                    <a:pt x="663" y="1433"/>
                    <a:pt x="663" y="1433"/>
                    <a:pt x="663" y="1433"/>
                  </a:cubicBezTo>
                  <a:cubicBezTo>
                    <a:pt x="629" y="1423"/>
                    <a:pt x="629" y="1423"/>
                    <a:pt x="629" y="1423"/>
                  </a:cubicBezTo>
                  <a:cubicBezTo>
                    <a:pt x="270" y="1297"/>
                    <a:pt x="205" y="913"/>
                    <a:pt x="198" y="742"/>
                  </a:cubicBezTo>
                  <a:cubicBezTo>
                    <a:pt x="1228" y="742"/>
                    <a:pt x="1228" y="742"/>
                    <a:pt x="1228" y="742"/>
                  </a:cubicBezTo>
                  <a:cubicBezTo>
                    <a:pt x="1272" y="1136"/>
                    <a:pt x="1368" y="1631"/>
                    <a:pt x="1566" y="2083"/>
                  </a:cubicBezTo>
                  <a:lnTo>
                    <a:pt x="1016" y="2083"/>
                  </a:lnTo>
                  <a:close/>
                  <a:moveTo>
                    <a:pt x="6135" y="1423"/>
                  </a:moveTo>
                  <a:lnTo>
                    <a:pt x="6135" y="1423"/>
                  </a:lnTo>
                  <a:cubicBezTo>
                    <a:pt x="6101" y="1433"/>
                    <a:pt x="6101" y="1433"/>
                    <a:pt x="6101" y="1433"/>
                  </a:cubicBezTo>
                  <a:cubicBezTo>
                    <a:pt x="5749" y="2083"/>
                    <a:pt x="5749" y="2083"/>
                    <a:pt x="5749" y="2083"/>
                  </a:cubicBezTo>
                  <a:cubicBezTo>
                    <a:pt x="5198" y="2083"/>
                    <a:pt x="5198" y="2083"/>
                    <a:pt x="5198" y="2083"/>
                  </a:cubicBezTo>
                  <a:cubicBezTo>
                    <a:pt x="5396" y="1631"/>
                    <a:pt x="5492" y="1136"/>
                    <a:pt x="5537" y="742"/>
                  </a:cubicBezTo>
                  <a:cubicBezTo>
                    <a:pt x="6566" y="742"/>
                    <a:pt x="6566" y="742"/>
                    <a:pt x="6566" y="742"/>
                  </a:cubicBezTo>
                  <a:cubicBezTo>
                    <a:pt x="6559" y="913"/>
                    <a:pt x="6498" y="1297"/>
                    <a:pt x="6135" y="1423"/>
                  </a:cubicBezTo>
                  <a:close/>
                </a:path>
              </a:pathLst>
            </a:custGeom>
            <a:grpFill/>
            <a:ln w="9525" cap="flat">
              <a:solidFill>
                <a:schemeClr val="bg1">
                  <a:lumMod val="95000"/>
                </a:schemeClr>
              </a:solidFill>
              <a:rou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79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nvGrpSpPr>
            <p:cNvPr id="47" name="Group 104"/>
            <p:cNvGrpSpPr/>
            <p:nvPr/>
          </p:nvGrpSpPr>
          <p:grpSpPr>
            <a:xfrm>
              <a:off x="4427817" y="7533423"/>
              <a:ext cx="1698914" cy="585699"/>
              <a:chOff x="4427817" y="7533423"/>
              <a:chExt cx="1698914" cy="585699"/>
            </a:xfrm>
            <a:grpFill/>
          </p:grpSpPr>
          <p:sp>
            <p:nvSpPr>
              <p:cNvPr id="50" name="Freeform 204"/>
              <p:cNvSpPr>
                <a:spLocks noChangeArrowheads="1"/>
              </p:cNvSpPr>
              <p:nvPr/>
            </p:nvSpPr>
            <p:spPr bwMode="auto">
              <a:xfrm>
                <a:off x="4427817" y="7533423"/>
                <a:ext cx="1698914" cy="585699"/>
              </a:xfrm>
              <a:custGeom>
                <a:avLst/>
                <a:gdLst>
                  <a:gd name="T0" fmla="*/ 3036 w 3072"/>
                  <a:gd name="T1" fmla="*/ 143 h 1078"/>
                  <a:gd name="T2" fmla="*/ 3036 w 3072"/>
                  <a:gd name="T3" fmla="*/ 143 h 1078"/>
                  <a:gd name="T4" fmla="*/ 3071 w 3072"/>
                  <a:gd name="T5" fmla="*/ 92 h 1078"/>
                  <a:gd name="T6" fmla="*/ 3071 w 3072"/>
                  <a:gd name="T7" fmla="*/ 51 h 1078"/>
                  <a:gd name="T8" fmla="*/ 3036 w 3072"/>
                  <a:gd name="T9" fmla="*/ 0 h 1078"/>
                  <a:gd name="T10" fmla="*/ 34 w 3072"/>
                  <a:gd name="T11" fmla="*/ 0 h 1078"/>
                  <a:gd name="T12" fmla="*/ 0 w 3072"/>
                  <a:gd name="T13" fmla="*/ 51 h 1078"/>
                  <a:gd name="T14" fmla="*/ 0 w 3072"/>
                  <a:gd name="T15" fmla="*/ 92 h 1078"/>
                  <a:gd name="T16" fmla="*/ 34 w 3072"/>
                  <a:gd name="T17" fmla="*/ 143 h 1078"/>
                  <a:gd name="T18" fmla="*/ 82 w 3072"/>
                  <a:gd name="T19" fmla="*/ 143 h 1078"/>
                  <a:gd name="T20" fmla="*/ 82 w 3072"/>
                  <a:gd name="T21" fmla="*/ 933 h 1078"/>
                  <a:gd name="T22" fmla="*/ 34 w 3072"/>
                  <a:gd name="T23" fmla="*/ 933 h 1078"/>
                  <a:gd name="T24" fmla="*/ 0 w 3072"/>
                  <a:gd name="T25" fmla="*/ 984 h 1078"/>
                  <a:gd name="T26" fmla="*/ 0 w 3072"/>
                  <a:gd name="T27" fmla="*/ 1025 h 1078"/>
                  <a:gd name="T28" fmla="*/ 34 w 3072"/>
                  <a:gd name="T29" fmla="*/ 1077 h 1078"/>
                  <a:gd name="T30" fmla="*/ 3036 w 3072"/>
                  <a:gd name="T31" fmla="*/ 1077 h 1078"/>
                  <a:gd name="T32" fmla="*/ 3071 w 3072"/>
                  <a:gd name="T33" fmla="*/ 1025 h 1078"/>
                  <a:gd name="T34" fmla="*/ 3071 w 3072"/>
                  <a:gd name="T35" fmla="*/ 984 h 1078"/>
                  <a:gd name="T36" fmla="*/ 3036 w 3072"/>
                  <a:gd name="T37" fmla="*/ 933 h 1078"/>
                  <a:gd name="T38" fmla="*/ 2989 w 3072"/>
                  <a:gd name="T39" fmla="*/ 933 h 1078"/>
                  <a:gd name="T40" fmla="*/ 2989 w 3072"/>
                  <a:gd name="T41" fmla="*/ 143 h 1078"/>
                  <a:gd name="T42" fmla="*/ 3036 w 3072"/>
                  <a:gd name="T43" fmla="*/ 143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72" h="1078">
                    <a:moveTo>
                      <a:pt x="3036" y="143"/>
                    </a:moveTo>
                    <a:lnTo>
                      <a:pt x="3036" y="143"/>
                    </a:lnTo>
                    <a:cubicBezTo>
                      <a:pt x="3057" y="143"/>
                      <a:pt x="3071" y="119"/>
                      <a:pt x="3071" y="92"/>
                    </a:cubicBezTo>
                    <a:cubicBezTo>
                      <a:pt x="3071" y="51"/>
                      <a:pt x="3071" y="51"/>
                      <a:pt x="3071" y="51"/>
                    </a:cubicBezTo>
                    <a:cubicBezTo>
                      <a:pt x="3071" y="24"/>
                      <a:pt x="3057" y="0"/>
                      <a:pt x="3036" y="0"/>
                    </a:cubicBezTo>
                    <a:cubicBezTo>
                      <a:pt x="34" y="0"/>
                      <a:pt x="34" y="0"/>
                      <a:pt x="34" y="0"/>
                    </a:cubicBezTo>
                    <a:cubicBezTo>
                      <a:pt x="13" y="0"/>
                      <a:pt x="0" y="24"/>
                      <a:pt x="0" y="51"/>
                    </a:cubicBezTo>
                    <a:cubicBezTo>
                      <a:pt x="0" y="92"/>
                      <a:pt x="0" y="92"/>
                      <a:pt x="0" y="92"/>
                    </a:cubicBezTo>
                    <a:cubicBezTo>
                      <a:pt x="0" y="119"/>
                      <a:pt x="13" y="143"/>
                      <a:pt x="34" y="143"/>
                    </a:cubicBezTo>
                    <a:cubicBezTo>
                      <a:pt x="82" y="143"/>
                      <a:pt x="82" y="143"/>
                      <a:pt x="82" y="143"/>
                    </a:cubicBezTo>
                    <a:cubicBezTo>
                      <a:pt x="82" y="933"/>
                      <a:pt x="82" y="933"/>
                      <a:pt x="82" y="933"/>
                    </a:cubicBezTo>
                    <a:cubicBezTo>
                      <a:pt x="34" y="933"/>
                      <a:pt x="34" y="933"/>
                      <a:pt x="34" y="933"/>
                    </a:cubicBezTo>
                    <a:cubicBezTo>
                      <a:pt x="13" y="933"/>
                      <a:pt x="0" y="957"/>
                      <a:pt x="0" y="984"/>
                    </a:cubicBezTo>
                    <a:cubicBezTo>
                      <a:pt x="0" y="1025"/>
                      <a:pt x="0" y="1025"/>
                      <a:pt x="0" y="1025"/>
                    </a:cubicBezTo>
                    <a:cubicBezTo>
                      <a:pt x="0" y="1053"/>
                      <a:pt x="13" y="1077"/>
                      <a:pt x="34" y="1077"/>
                    </a:cubicBezTo>
                    <a:cubicBezTo>
                      <a:pt x="3036" y="1077"/>
                      <a:pt x="3036" y="1077"/>
                      <a:pt x="3036" y="1077"/>
                    </a:cubicBezTo>
                    <a:cubicBezTo>
                      <a:pt x="3057" y="1077"/>
                      <a:pt x="3071" y="1053"/>
                      <a:pt x="3071" y="1025"/>
                    </a:cubicBezTo>
                    <a:cubicBezTo>
                      <a:pt x="3071" y="984"/>
                      <a:pt x="3071" y="984"/>
                      <a:pt x="3071" y="984"/>
                    </a:cubicBezTo>
                    <a:cubicBezTo>
                      <a:pt x="3071" y="957"/>
                      <a:pt x="3057" y="933"/>
                      <a:pt x="3036" y="933"/>
                    </a:cubicBezTo>
                    <a:cubicBezTo>
                      <a:pt x="2989" y="933"/>
                      <a:pt x="2989" y="933"/>
                      <a:pt x="2989" y="933"/>
                    </a:cubicBezTo>
                    <a:cubicBezTo>
                      <a:pt x="2989" y="143"/>
                      <a:pt x="2989" y="143"/>
                      <a:pt x="2989" y="143"/>
                    </a:cubicBezTo>
                    <a:lnTo>
                      <a:pt x="3036" y="143"/>
                    </a:lnTo>
                  </a:path>
                </a:pathLst>
              </a:custGeom>
              <a:grpFill/>
              <a:ln w="9525" cap="flat">
                <a:solidFill>
                  <a:schemeClr val="bg1">
                    <a:lumMod val="95000"/>
                  </a:schemeClr>
                </a:solidFill>
                <a:rou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79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sp>
            <p:nvSpPr>
              <p:cNvPr id="51" name="Freeform 205"/>
              <p:cNvSpPr>
                <a:spLocks noChangeArrowheads="1"/>
              </p:cNvSpPr>
              <p:nvPr/>
            </p:nvSpPr>
            <p:spPr bwMode="auto">
              <a:xfrm>
                <a:off x="4798758" y="7614976"/>
                <a:ext cx="952084" cy="425064"/>
              </a:xfrm>
              <a:custGeom>
                <a:avLst/>
                <a:gdLst>
                  <a:gd name="T0" fmla="*/ 1738 w 1739"/>
                  <a:gd name="T1" fmla="*/ 790 h 791"/>
                  <a:gd name="T2" fmla="*/ 0 w 1739"/>
                  <a:gd name="T3" fmla="*/ 790 h 791"/>
                  <a:gd name="T4" fmla="*/ 0 w 1739"/>
                  <a:gd name="T5" fmla="*/ 0 h 791"/>
                  <a:gd name="T6" fmla="*/ 1738 w 1739"/>
                  <a:gd name="T7" fmla="*/ 0 h 791"/>
                  <a:gd name="T8" fmla="*/ 1738 w 1739"/>
                  <a:gd name="T9" fmla="*/ 790 h 791"/>
                </a:gdLst>
                <a:ahLst/>
                <a:cxnLst>
                  <a:cxn ang="0">
                    <a:pos x="T0" y="T1"/>
                  </a:cxn>
                  <a:cxn ang="0">
                    <a:pos x="T2" y="T3"/>
                  </a:cxn>
                  <a:cxn ang="0">
                    <a:pos x="T4" y="T5"/>
                  </a:cxn>
                  <a:cxn ang="0">
                    <a:pos x="T6" y="T7"/>
                  </a:cxn>
                  <a:cxn ang="0">
                    <a:pos x="T8" y="T9"/>
                  </a:cxn>
                </a:cxnLst>
                <a:rect l="0" t="0" r="r" b="b"/>
                <a:pathLst>
                  <a:path w="1739" h="791">
                    <a:moveTo>
                      <a:pt x="1738" y="790"/>
                    </a:moveTo>
                    <a:lnTo>
                      <a:pt x="0" y="790"/>
                    </a:lnTo>
                    <a:lnTo>
                      <a:pt x="0" y="0"/>
                    </a:lnTo>
                    <a:lnTo>
                      <a:pt x="1738" y="0"/>
                    </a:lnTo>
                    <a:lnTo>
                      <a:pt x="1738" y="790"/>
                    </a:lnTo>
                  </a:path>
                </a:pathLst>
              </a:custGeom>
              <a:grpFill/>
              <a:ln w="9525" cap="flat">
                <a:solidFill>
                  <a:schemeClr val="bg1">
                    <a:lumMod val="95000"/>
                  </a:schemeClr>
                </a:solidFill>
                <a:rou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79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sp>
          <p:nvSpPr>
            <p:cNvPr id="48" name="Freeform 206"/>
            <p:cNvSpPr>
              <a:spLocks noChangeArrowheads="1"/>
            </p:cNvSpPr>
            <p:nvPr/>
          </p:nvSpPr>
          <p:spPr bwMode="auto">
            <a:xfrm>
              <a:off x="4472330" y="7614976"/>
              <a:ext cx="1604942" cy="0"/>
            </a:xfrm>
            <a:custGeom>
              <a:avLst/>
              <a:gdLst>
                <a:gd name="T0" fmla="*/ 2907 w 2908"/>
                <a:gd name="T1" fmla="*/ 28 h 29"/>
                <a:gd name="T2" fmla="*/ 0 w 2908"/>
                <a:gd name="T3" fmla="*/ 28 h 29"/>
                <a:gd name="T4" fmla="*/ 0 w 2908"/>
                <a:gd name="T5" fmla="*/ 0 h 29"/>
                <a:gd name="T6" fmla="*/ 2907 w 2908"/>
                <a:gd name="T7" fmla="*/ 0 h 29"/>
                <a:gd name="T8" fmla="*/ 2907 w 2908"/>
                <a:gd name="T9" fmla="*/ 28 h 29"/>
              </a:gdLst>
              <a:ahLst/>
              <a:cxnLst>
                <a:cxn ang="0">
                  <a:pos x="T0" y="T1"/>
                </a:cxn>
                <a:cxn ang="0">
                  <a:pos x="T2" y="T3"/>
                </a:cxn>
                <a:cxn ang="0">
                  <a:pos x="T4" y="T5"/>
                </a:cxn>
                <a:cxn ang="0">
                  <a:pos x="T6" y="T7"/>
                </a:cxn>
                <a:cxn ang="0">
                  <a:pos x="T8" y="T9"/>
                </a:cxn>
              </a:cxnLst>
              <a:rect l="0" t="0" r="r" b="b"/>
              <a:pathLst>
                <a:path w="2908" h="29">
                  <a:moveTo>
                    <a:pt x="2907" y="28"/>
                  </a:moveTo>
                  <a:lnTo>
                    <a:pt x="0" y="28"/>
                  </a:lnTo>
                  <a:lnTo>
                    <a:pt x="0" y="0"/>
                  </a:lnTo>
                  <a:lnTo>
                    <a:pt x="2907" y="0"/>
                  </a:lnTo>
                  <a:lnTo>
                    <a:pt x="2907" y="28"/>
                  </a:lnTo>
                </a:path>
              </a:pathLst>
            </a:custGeom>
            <a:grpFill/>
            <a:ln w="9525" cap="flat">
              <a:solidFill>
                <a:schemeClr val="bg1">
                  <a:lumMod val="95000"/>
                </a:schemeClr>
              </a:solidFill>
              <a:rou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79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sp>
          <p:nvSpPr>
            <p:cNvPr id="49" name="Freeform 207"/>
            <p:cNvSpPr>
              <a:spLocks noChangeArrowheads="1"/>
            </p:cNvSpPr>
            <p:nvPr/>
          </p:nvSpPr>
          <p:spPr bwMode="auto">
            <a:xfrm>
              <a:off x="4472330" y="8052397"/>
              <a:ext cx="1604942" cy="0"/>
            </a:xfrm>
            <a:custGeom>
              <a:avLst/>
              <a:gdLst>
                <a:gd name="T0" fmla="*/ 2907 w 2908"/>
                <a:gd name="T1" fmla="*/ 7 h 8"/>
                <a:gd name="T2" fmla="*/ 0 w 2908"/>
                <a:gd name="T3" fmla="*/ 7 h 8"/>
                <a:gd name="T4" fmla="*/ 0 w 2908"/>
                <a:gd name="T5" fmla="*/ 0 h 8"/>
                <a:gd name="T6" fmla="*/ 2907 w 2908"/>
                <a:gd name="T7" fmla="*/ 0 h 8"/>
                <a:gd name="T8" fmla="*/ 2907 w 2908"/>
                <a:gd name="T9" fmla="*/ 7 h 8"/>
              </a:gdLst>
              <a:ahLst/>
              <a:cxnLst>
                <a:cxn ang="0">
                  <a:pos x="T0" y="T1"/>
                </a:cxn>
                <a:cxn ang="0">
                  <a:pos x="T2" y="T3"/>
                </a:cxn>
                <a:cxn ang="0">
                  <a:pos x="T4" y="T5"/>
                </a:cxn>
                <a:cxn ang="0">
                  <a:pos x="T6" y="T7"/>
                </a:cxn>
                <a:cxn ang="0">
                  <a:pos x="T8" y="T9"/>
                </a:cxn>
              </a:cxnLst>
              <a:rect l="0" t="0" r="r" b="b"/>
              <a:pathLst>
                <a:path w="2908" h="8">
                  <a:moveTo>
                    <a:pt x="2907" y="7"/>
                  </a:moveTo>
                  <a:lnTo>
                    <a:pt x="0" y="7"/>
                  </a:lnTo>
                  <a:lnTo>
                    <a:pt x="0" y="0"/>
                  </a:lnTo>
                  <a:lnTo>
                    <a:pt x="2907" y="0"/>
                  </a:lnTo>
                  <a:lnTo>
                    <a:pt x="2907" y="7"/>
                  </a:lnTo>
                </a:path>
              </a:pathLst>
            </a:custGeom>
            <a:grpFill/>
            <a:ln w="9525" cap="flat">
              <a:solidFill>
                <a:schemeClr val="bg1">
                  <a:lumMod val="95000"/>
                </a:schemeClr>
              </a:solidFill>
              <a:rou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1465" eaLnBrk="1" fontAlgn="auto" latinLnBrk="0" hangingPunct="1">
                <a:lnSpc>
                  <a:spcPct val="100000"/>
                </a:lnSpc>
                <a:spcBef>
                  <a:spcPts val="0"/>
                </a:spcBef>
                <a:spcAft>
                  <a:spcPts val="0"/>
                </a:spcAft>
                <a:buClrTx/>
                <a:buSzTx/>
                <a:buFontTx/>
                <a:buNone/>
                <a:defRPr/>
              </a:pPr>
              <a:endParaRPr kumimoji="0" lang="en-US" sz="1790" b="0" i="0" u="none" strike="noStrike" kern="0" cap="none" spc="0" normalizeH="0" baseline="0" noProof="0" smtClean="0">
                <a:ln>
                  <a:noFill/>
                </a:ln>
                <a:solidFill>
                  <a:schemeClr val="bg1"/>
                </a:solidFill>
                <a:effectLst/>
                <a:uLnTx/>
                <a:uFillTx/>
                <a:latin typeface="微软雅黑" panose="020B0503020204020204" pitchFamily="34" charset="-122"/>
                <a:sym typeface="Helvetica Light"/>
              </a:endParaRPr>
            </a:p>
          </p:txBody>
        </p:sp>
      </p:grpSp>
      <p:grpSp>
        <p:nvGrpSpPr>
          <p:cNvPr id="52" name="组合 51"/>
          <p:cNvGrpSpPr/>
          <p:nvPr/>
        </p:nvGrpSpPr>
        <p:grpSpPr>
          <a:xfrm>
            <a:off x="3936893" y="3859279"/>
            <a:ext cx="2027727" cy="1609266"/>
            <a:chOff x="7873786" y="7720535"/>
            <a:chExt cx="4055454" cy="3225933"/>
          </a:xfrm>
        </p:grpSpPr>
        <p:sp>
          <p:nvSpPr>
            <p:cNvPr id="53" name="TextBox 61"/>
            <p:cNvSpPr txBox="1"/>
            <p:nvPr/>
          </p:nvSpPr>
          <p:spPr>
            <a:xfrm>
              <a:off x="9201301" y="7720535"/>
              <a:ext cx="1435100" cy="651735"/>
            </a:xfrm>
            <a:prstGeom prst="rect">
              <a:avLst/>
            </a:prstGeom>
            <a:noFill/>
          </p:spPr>
          <p:txBody>
            <a:bodyPr wrap="none" lIns="130626" tIns="65314" rIns="130626" bIns="65314" rtlCol="0">
              <a:spAutoFit/>
            </a:bodyPr>
            <a:lstStyle/>
            <a:p>
              <a:pPr algn="ctr" defTabSz="291465"/>
              <a:r>
                <a:rPr lang="zh-CN" altLang="en-US" sz="1200" kern="0" dirty="0">
                  <a:solidFill>
                    <a:schemeClr val="bg1"/>
                  </a:solidFill>
                  <a:latin typeface="微软雅黑" panose="020B0503020204020204" pitchFamily="34" charset="-122"/>
                  <a:sym typeface="Helvetica Light"/>
                </a:rPr>
                <a:t>千图网</a:t>
              </a:r>
              <a:endParaRPr lang="id-ID" altLang="zh-CN" sz="1200" kern="0" dirty="0">
                <a:solidFill>
                  <a:schemeClr val="bg1"/>
                </a:solidFill>
                <a:latin typeface="微软雅黑" panose="020B0503020204020204" pitchFamily="34" charset="-122"/>
                <a:sym typeface="Helvetica Light"/>
              </a:endParaRPr>
            </a:p>
          </p:txBody>
        </p:sp>
        <p:sp>
          <p:nvSpPr>
            <p:cNvPr id="54" name="TextBox 62"/>
            <p:cNvSpPr txBox="1"/>
            <p:nvPr/>
          </p:nvSpPr>
          <p:spPr>
            <a:xfrm>
              <a:off x="7873786" y="8593167"/>
              <a:ext cx="4055454" cy="2353301"/>
            </a:xfrm>
            <a:prstGeom prst="rect">
              <a:avLst/>
            </a:prstGeom>
            <a:noFill/>
          </p:spPr>
          <p:txBody>
            <a:bodyPr wrap="square" lIns="156757" tIns="78379" rIns="156757" bIns="78379" rtlCol="0">
              <a:spAutoFit/>
            </a:bodyPr>
            <a:lstStyle/>
            <a:p>
              <a:pPr algn="ctr" defTabSz="291465">
                <a:lnSpc>
                  <a:spcPct val="110000"/>
                </a:lnSpc>
              </a:pPr>
              <a:r>
                <a:rPr lang="zh-CN" altLang="en-US" sz="1000" kern="0" dirty="0">
                  <a:solidFill>
                    <a:schemeClr val="bg1"/>
                  </a:solidFill>
                  <a:latin typeface="微软雅黑" panose="020B0503020204020204" pitchFamily="34" charset="-122"/>
                  <a:cs typeface="Lato Light"/>
                  <a:sym typeface="Helvetica Light"/>
                </a:rPr>
                <a:t>输入您的内容输入您的内容内容输入您的内容</a:t>
              </a:r>
              <a:r>
                <a:rPr lang="en-US" altLang="zh-CN" sz="1000" kern="0" dirty="0">
                  <a:solidFill>
                    <a:schemeClr val="bg1"/>
                  </a:solidFill>
                  <a:latin typeface="微软雅黑" panose="020B0503020204020204" pitchFamily="34" charset="-122"/>
                  <a:cs typeface="Lato Light"/>
                  <a:sym typeface="Helvetica Light"/>
                </a:rPr>
                <a:t>.</a:t>
              </a:r>
              <a:r>
                <a:rPr lang="zh-CN" altLang="en-US" sz="1000" kern="0" dirty="0">
                  <a:solidFill>
                    <a:schemeClr val="bg1"/>
                  </a:solidFill>
                  <a:latin typeface="微软雅黑" panose="020B0503020204020204" pitchFamily="34" charset="-122"/>
                  <a:cs typeface="Lato Light"/>
                  <a:sym typeface="Helvetica Light"/>
                </a:rPr>
                <a:t>输入您的内容输入您的内容输入您的输入您的内容输入您的内容输入您的内容输入您的内容内容输入您的内容 </a:t>
              </a:r>
              <a:endParaRPr lang="en-US" sz="1000" kern="0" dirty="0">
                <a:solidFill>
                  <a:schemeClr val="bg1"/>
                </a:solidFill>
                <a:latin typeface="微软雅黑" panose="020B0503020204020204" pitchFamily="34" charset="-122"/>
                <a:cs typeface="Lato Light"/>
                <a:sym typeface="Helvetica Light"/>
              </a:endParaRPr>
            </a:p>
          </p:txBody>
        </p:sp>
      </p:grpSp>
      <p:grpSp>
        <p:nvGrpSpPr>
          <p:cNvPr id="55" name="组合 54"/>
          <p:cNvGrpSpPr/>
          <p:nvPr/>
        </p:nvGrpSpPr>
        <p:grpSpPr>
          <a:xfrm>
            <a:off x="6209863" y="3859280"/>
            <a:ext cx="2027727" cy="1597008"/>
            <a:chOff x="12419726" y="7720535"/>
            <a:chExt cx="4055454" cy="3201360"/>
          </a:xfrm>
        </p:grpSpPr>
        <p:sp>
          <p:nvSpPr>
            <p:cNvPr id="72" name="TextBox 63"/>
            <p:cNvSpPr txBox="1"/>
            <p:nvPr/>
          </p:nvSpPr>
          <p:spPr>
            <a:xfrm>
              <a:off x="13747241" y="7720535"/>
              <a:ext cx="1435100" cy="651735"/>
            </a:xfrm>
            <a:prstGeom prst="rect">
              <a:avLst/>
            </a:prstGeom>
            <a:noFill/>
          </p:spPr>
          <p:txBody>
            <a:bodyPr wrap="none" lIns="130626" tIns="65314" rIns="130626" bIns="65314" rtlCol="0">
              <a:spAutoFit/>
            </a:bodyPr>
            <a:lstStyle/>
            <a:p>
              <a:pPr algn="ctr" defTabSz="291465"/>
              <a:r>
                <a:rPr lang="zh-CN" altLang="en-US" sz="1200" kern="0" dirty="0">
                  <a:solidFill>
                    <a:schemeClr val="bg1"/>
                  </a:solidFill>
                  <a:latin typeface="微软雅黑" panose="020B0503020204020204" pitchFamily="34" charset="-122"/>
                  <a:sym typeface="Helvetica Light"/>
                </a:rPr>
                <a:t>千图网</a:t>
              </a:r>
              <a:endParaRPr lang="id-ID" altLang="zh-CN" sz="1200" kern="0" dirty="0">
                <a:solidFill>
                  <a:schemeClr val="bg1"/>
                </a:solidFill>
                <a:latin typeface="微软雅黑" panose="020B0503020204020204" pitchFamily="34" charset="-122"/>
                <a:sym typeface="Helvetica Light"/>
              </a:endParaRPr>
            </a:p>
          </p:txBody>
        </p:sp>
        <p:sp>
          <p:nvSpPr>
            <p:cNvPr id="73" name="TextBox 64"/>
            <p:cNvSpPr txBox="1"/>
            <p:nvPr/>
          </p:nvSpPr>
          <p:spPr>
            <a:xfrm>
              <a:off x="12419726" y="8592245"/>
              <a:ext cx="4055454" cy="2329650"/>
            </a:xfrm>
            <a:prstGeom prst="rect">
              <a:avLst/>
            </a:prstGeom>
            <a:noFill/>
          </p:spPr>
          <p:txBody>
            <a:bodyPr wrap="square" lIns="156757" tIns="78379" rIns="156757" bIns="78379" rtlCol="0">
              <a:spAutoFit/>
            </a:bodyPr>
            <a:lstStyle/>
            <a:p>
              <a:pPr algn="ctr" defTabSz="291465">
                <a:lnSpc>
                  <a:spcPct val="110000"/>
                </a:lnSpc>
              </a:pPr>
              <a:r>
                <a:rPr lang="zh-CN" altLang="en-US" sz="1000" kern="0" dirty="0">
                  <a:solidFill>
                    <a:schemeClr val="bg1"/>
                  </a:solidFill>
                  <a:latin typeface="微软雅黑" panose="020B0503020204020204" pitchFamily="34" charset="-122"/>
                  <a:cs typeface="Lato Light"/>
                  <a:sym typeface="Helvetica Light"/>
                </a:rPr>
                <a:t>输入您的内容输入您的内容内容输入您的内容</a:t>
              </a:r>
              <a:r>
                <a:rPr lang="en-US" altLang="zh-CN" sz="1000" kern="0" dirty="0">
                  <a:solidFill>
                    <a:schemeClr val="bg1"/>
                  </a:solidFill>
                  <a:latin typeface="微软雅黑" panose="020B0503020204020204" pitchFamily="34" charset="-122"/>
                  <a:cs typeface="Lato Light"/>
                  <a:sym typeface="Helvetica Light"/>
                </a:rPr>
                <a:t>.</a:t>
              </a:r>
              <a:r>
                <a:rPr lang="zh-CN" altLang="en-US" sz="1000" kern="0" dirty="0">
                  <a:solidFill>
                    <a:schemeClr val="bg1"/>
                  </a:solidFill>
                  <a:latin typeface="微软雅黑" panose="020B0503020204020204" pitchFamily="34" charset="-122"/>
                  <a:cs typeface="Lato Light"/>
                  <a:sym typeface="Helvetica Light"/>
                </a:rPr>
                <a:t>输入您的内容输入您的内容输入您的输入您的内容输入您的内容输入您的内容输入您的内容内容输入您的内容 </a:t>
              </a:r>
              <a:endParaRPr lang="en-US" sz="1000" kern="0" dirty="0">
                <a:solidFill>
                  <a:schemeClr val="bg1"/>
                </a:solidFill>
                <a:latin typeface="微软雅黑" panose="020B0503020204020204" pitchFamily="34" charset="-122"/>
                <a:cs typeface="Lato Light"/>
                <a:sym typeface="Helvetica Light"/>
              </a:endParaRPr>
            </a:p>
          </p:txBody>
        </p:sp>
      </p:grpSp>
      <p:grpSp>
        <p:nvGrpSpPr>
          <p:cNvPr id="74" name="组合 73"/>
          <p:cNvGrpSpPr/>
          <p:nvPr/>
        </p:nvGrpSpPr>
        <p:grpSpPr>
          <a:xfrm>
            <a:off x="8471064" y="3859281"/>
            <a:ext cx="2027727" cy="1608805"/>
            <a:chOff x="16942128" y="7720535"/>
            <a:chExt cx="4055454" cy="3225008"/>
          </a:xfrm>
        </p:grpSpPr>
        <p:sp>
          <p:nvSpPr>
            <p:cNvPr id="75" name="TextBox 65"/>
            <p:cNvSpPr txBox="1"/>
            <p:nvPr/>
          </p:nvSpPr>
          <p:spPr>
            <a:xfrm>
              <a:off x="18269645" y="7720535"/>
              <a:ext cx="1435100" cy="651735"/>
            </a:xfrm>
            <a:prstGeom prst="rect">
              <a:avLst/>
            </a:prstGeom>
            <a:noFill/>
          </p:spPr>
          <p:txBody>
            <a:bodyPr wrap="none" lIns="130626" tIns="65314" rIns="130626" bIns="65314" rtlCol="0">
              <a:spAutoFit/>
            </a:bodyPr>
            <a:lstStyle/>
            <a:p>
              <a:pPr algn="ctr" defTabSz="291465"/>
              <a:r>
                <a:rPr lang="zh-CN" altLang="en-US" sz="1200" kern="0" dirty="0">
                  <a:solidFill>
                    <a:schemeClr val="bg1"/>
                  </a:solidFill>
                  <a:latin typeface="微软雅黑" panose="020B0503020204020204" pitchFamily="34" charset="-122"/>
                  <a:sym typeface="Helvetica Light"/>
                </a:rPr>
                <a:t>千图网</a:t>
              </a:r>
              <a:endParaRPr lang="id-ID" altLang="zh-CN" sz="1200" kern="0" dirty="0">
                <a:solidFill>
                  <a:schemeClr val="bg1"/>
                </a:solidFill>
                <a:latin typeface="微软雅黑" panose="020B0503020204020204" pitchFamily="34" charset="-122"/>
                <a:sym typeface="Helvetica Light"/>
              </a:endParaRPr>
            </a:p>
          </p:txBody>
        </p:sp>
        <p:sp>
          <p:nvSpPr>
            <p:cNvPr id="76" name="TextBox 66"/>
            <p:cNvSpPr txBox="1"/>
            <p:nvPr/>
          </p:nvSpPr>
          <p:spPr>
            <a:xfrm>
              <a:off x="16942128" y="8592243"/>
              <a:ext cx="4055454" cy="2353300"/>
            </a:xfrm>
            <a:prstGeom prst="rect">
              <a:avLst/>
            </a:prstGeom>
            <a:noFill/>
          </p:spPr>
          <p:txBody>
            <a:bodyPr wrap="square" lIns="156757" tIns="78379" rIns="156757" bIns="78379" rtlCol="0">
              <a:spAutoFit/>
            </a:bodyPr>
            <a:lstStyle/>
            <a:p>
              <a:pPr algn="ctr" defTabSz="291465">
                <a:lnSpc>
                  <a:spcPct val="110000"/>
                </a:lnSpc>
              </a:pPr>
              <a:r>
                <a:rPr lang="zh-CN" altLang="en-US" sz="1000" kern="0" dirty="0">
                  <a:solidFill>
                    <a:schemeClr val="bg1"/>
                  </a:solidFill>
                  <a:latin typeface="微软雅黑" panose="020B0503020204020204" pitchFamily="34" charset="-122"/>
                  <a:cs typeface="Lato Light"/>
                  <a:sym typeface="Helvetica Light"/>
                </a:rPr>
                <a:t>输入您的内容输入您的内容内容输入您的内容</a:t>
              </a:r>
              <a:r>
                <a:rPr lang="en-US" altLang="zh-CN" sz="1000" kern="0" dirty="0">
                  <a:solidFill>
                    <a:schemeClr val="bg1"/>
                  </a:solidFill>
                  <a:latin typeface="微软雅黑" panose="020B0503020204020204" pitchFamily="34" charset="-122"/>
                  <a:cs typeface="Lato Light"/>
                  <a:sym typeface="Helvetica Light"/>
                </a:rPr>
                <a:t>.</a:t>
              </a:r>
              <a:r>
                <a:rPr lang="zh-CN" altLang="en-US" sz="1000" kern="0" dirty="0">
                  <a:solidFill>
                    <a:schemeClr val="bg1"/>
                  </a:solidFill>
                  <a:latin typeface="微软雅黑" panose="020B0503020204020204" pitchFamily="34" charset="-122"/>
                  <a:cs typeface="Lato Light"/>
                  <a:sym typeface="Helvetica Light"/>
                </a:rPr>
                <a:t>输入您的内容输入您的内容输入您的输入您的内容输入您的内容输入您的内容输入您的内容内容输入您的内容 </a:t>
              </a:r>
              <a:endParaRPr lang="en-US" sz="1000" kern="0" dirty="0">
                <a:solidFill>
                  <a:schemeClr val="bg1"/>
                </a:solidFill>
                <a:latin typeface="微软雅黑" panose="020B0503020204020204" pitchFamily="34" charset="-122"/>
                <a:cs typeface="Lato Light"/>
                <a:sym typeface="Helvetica Light"/>
              </a:endParaRPr>
            </a:p>
          </p:txBody>
        </p:sp>
      </p:grpSp>
      <p:grpSp>
        <p:nvGrpSpPr>
          <p:cNvPr id="77" name="组合 76"/>
          <p:cNvGrpSpPr/>
          <p:nvPr/>
        </p:nvGrpSpPr>
        <p:grpSpPr>
          <a:xfrm>
            <a:off x="1711011" y="3859280"/>
            <a:ext cx="2027726" cy="1588000"/>
            <a:chOff x="3422019" y="7720535"/>
            <a:chExt cx="4055453" cy="3183302"/>
          </a:xfrm>
        </p:grpSpPr>
        <p:sp>
          <p:nvSpPr>
            <p:cNvPr id="78" name="TextBox 67"/>
            <p:cNvSpPr txBox="1"/>
            <p:nvPr/>
          </p:nvSpPr>
          <p:spPr>
            <a:xfrm>
              <a:off x="4749532" y="7720535"/>
              <a:ext cx="1435100" cy="651735"/>
            </a:xfrm>
            <a:prstGeom prst="rect">
              <a:avLst/>
            </a:prstGeom>
            <a:noFill/>
          </p:spPr>
          <p:txBody>
            <a:bodyPr wrap="none" lIns="130626" tIns="65314" rIns="130626" bIns="65314" rtlCol="0">
              <a:spAutoFit/>
            </a:bodyPr>
            <a:lstStyle/>
            <a:p>
              <a:pPr algn="ctr" defTabSz="291465"/>
              <a:r>
                <a:rPr lang="zh-CN" altLang="en-US" sz="1200" kern="0" dirty="0" smtClean="0">
                  <a:solidFill>
                    <a:schemeClr val="bg1"/>
                  </a:solidFill>
                  <a:latin typeface="微软雅黑" panose="020B0503020204020204" pitchFamily="34" charset="-122"/>
                  <a:sym typeface="Helvetica Light"/>
                </a:rPr>
                <a:t>千图网</a:t>
              </a:r>
              <a:endParaRPr lang="id-ID" sz="1200" kern="0" dirty="0">
                <a:solidFill>
                  <a:schemeClr val="bg1"/>
                </a:solidFill>
                <a:latin typeface="微软雅黑" panose="020B0503020204020204" pitchFamily="34" charset="-122"/>
                <a:sym typeface="Helvetica Light"/>
              </a:endParaRPr>
            </a:p>
          </p:txBody>
        </p:sp>
        <p:sp>
          <p:nvSpPr>
            <p:cNvPr id="79" name="TextBox 68"/>
            <p:cNvSpPr txBox="1"/>
            <p:nvPr/>
          </p:nvSpPr>
          <p:spPr>
            <a:xfrm>
              <a:off x="3422019" y="8550537"/>
              <a:ext cx="4055453" cy="2353300"/>
            </a:xfrm>
            <a:prstGeom prst="rect">
              <a:avLst/>
            </a:prstGeom>
            <a:noFill/>
          </p:spPr>
          <p:txBody>
            <a:bodyPr wrap="square" lIns="156757" tIns="78379" rIns="156757" bIns="78379" rtlCol="0">
              <a:spAutoFit/>
            </a:bodyPr>
            <a:lstStyle/>
            <a:p>
              <a:pPr algn="ctr" defTabSz="291465">
                <a:lnSpc>
                  <a:spcPct val="110000"/>
                </a:lnSpc>
              </a:pPr>
              <a:r>
                <a:rPr lang="zh-CN" altLang="en-US" sz="1000" kern="0" dirty="0">
                  <a:solidFill>
                    <a:schemeClr val="bg1"/>
                  </a:solidFill>
                  <a:latin typeface="微软雅黑" panose="020B0503020204020204" pitchFamily="34" charset="-122"/>
                  <a:cs typeface="Lato Light"/>
                  <a:sym typeface="Helvetica Light"/>
                </a:rPr>
                <a:t>输入您的内容输入您的内容内容输入您的内容</a:t>
              </a:r>
              <a:r>
                <a:rPr lang="en-US" altLang="zh-CN" sz="1000" kern="0" dirty="0">
                  <a:solidFill>
                    <a:schemeClr val="bg1"/>
                  </a:solidFill>
                  <a:latin typeface="微软雅黑" panose="020B0503020204020204" pitchFamily="34" charset="-122"/>
                  <a:cs typeface="Lato Light"/>
                  <a:sym typeface="Helvetica Light"/>
                </a:rPr>
                <a:t>.</a:t>
              </a:r>
              <a:r>
                <a:rPr lang="zh-CN" altLang="en-US" sz="1000" kern="0" dirty="0">
                  <a:solidFill>
                    <a:schemeClr val="bg1"/>
                  </a:solidFill>
                  <a:latin typeface="微软雅黑" panose="020B0503020204020204" pitchFamily="34" charset="-122"/>
                  <a:cs typeface="Lato Light"/>
                  <a:sym typeface="Helvetica Light"/>
                </a:rPr>
                <a:t>输入您的内容输入您的内容输入您的输入您的内容输入您的内容输入您的内容输入您的内容内容输入您的内容 </a:t>
              </a:r>
              <a:endParaRPr lang="en-US" sz="1000" kern="0" dirty="0">
                <a:solidFill>
                  <a:schemeClr val="bg1"/>
                </a:solidFill>
                <a:latin typeface="微软雅黑" panose="020B0503020204020204" pitchFamily="34" charset="-122"/>
                <a:cs typeface="Lato Light"/>
                <a:sym typeface="Helvetica Light"/>
              </a:endParaRPr>
            </a:p>
          </p:txBody>
        </p:sp>
      </p:grpSp>
      <p:grpSp>
        <p:nvGrpSpPr>
          <p:cNvPr id="56" name="组合 55"/>
          <p:cNvGrpSpPr/>
          <p:nvPr/>
        </p:nvGrpSpPr>
        <p:grpSpPr>
          <a:xfrm>
            <a:off x="1061509" y="273629"/>
            <a:ext cx="5200650" cy="881272"/>
            <a:chOff x="3495675" y="294079"/>
            <a:chExt cx="5200650" cy="881272"/>
          </a:xfrm>
        </p:grpSpPr>
        <p:sp>
          <p:nvSpPr>
            <p:cNvPr id="57"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58"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59" name="图片 58"/>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randombar(horizontal)">
                                      <p:cBhvr>
                                        <p:cTn id="7" dur="500"/>
                                        <p:tgtEl>
                                          <p:spTgt spid="56"/>
                                        </p:tgtEl>
                                      </p:cBhvr>
                                    </p:animEffect>
                                  </p:childTnLst>
                                </p:cTn>
                              </p:par>
                              <p:par>
                                <p:cTn id="8" presetID="45" presetClass="entr" presetSubtype="0" fill="hold"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1500"/>
                                        <p:tgtEl>
                                          <p:spTgt spid="45"/>
                                        </p:tgtEl>
                                      </p:cBhvr>
                                    </p:animEffect>
                                    <p:anim calcmode="lin" valueType="num">
                                      <p:cBhvr>
                                        <p:cTn id="11" dur="1500" fill="hold"/>
                                        <p:tgtEl>
                                          <p:spTgt spid="45"/>
                                        </p:tgtEl>
                                        <p:attrNameLst>
                                          <p:attrName>ppt_w</p:attrName>
                                        </p:attrNameLst>
                                      </p:cBhvr>
                                      <p:tavLst>
                                        <p:tav tm="0" fmla="#ppt_w*sin(2.5*pi*$)">
                                          <p:val>
                                            <p:fltVal val="0"/>
                                          </p:val>
                                        </p:tav>
                                        <p:tav tm="100000">
                                          <p:val>
                                            <p:fltVal val="1"/>
                                          </p:val>
                                        </p:tav>
                                      </p:tavLst>
                                    </p:anim>
                                    <p:anim calcmode="lin" valueType="num">
                                      <p:cBhvr>
                                        <p:cTn id="12" dur="1500" fill="hold"/>
                                        <p:tgtEl>
                                          <p:spTgt spid="45"/>
                                        </p:tgtEl>
                                        <p:attrNameLst>
                                          <p:attrName>ppt_h</p:attrName>
                                        </p:attrNameLst>
                                      </p:cBhvr>
                                      <p:tavLst>
                                        <p:tav tm="0">
                                          <p:val>
                                            <p:strVal val="#ppt_h"/>
                                          </p:val>
                                        </p:tav>
                                        <p:tav tm="100000">
                                          <p:val>
                                            <p:strVal val="#ppt_h"/>
                                          </p:val>
                                        </p:tav>
                                      </p:tavLst>
                                    </p:anim>
                                  </p:childTnLst>
                                </p:cTn>
                              </p:par>
                              <p:par>
                                <p:cTn id="13" presetID="45" presetClass="entr" presetSubtype="0" fill="hold" nodeType="withEffect">
                                  <p:stCondLst>
                                    <p:cond delay="30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1500"/>
                                        <p:tgtEl>
                                          <p:spTgt spid="24"/>
                                        </p:tgtEl>
                                      </p:cBhvr>
                                    </p:animEffect>
                                    <p:anim calcmode="lin" valueType="num">
                                      <p:cBhvr>
                                        <p:cTn id="16" dur="1500" fill="hold"/>
                                        <p:tgtEl>
                                          <p:spTgt spid="24"/>
                                        </p:tgtEl>
                                        <p:attrNameLst>
                                          <p:attrName>ppt_w</p:attrName>
                                        </p:attrNameLst>
                                      </p:cBhvr>
                                      <p:tavLst>
                                        <p:tav tm="0" fmla="#ppt_w*sin(2.5*pi*$)">
                                          <p:val>
                                            <p:fltVal val="0"/>
                                          </p:val>
                                        </p:tav>
                                        <p:tav tm="100000">
                                          <p:val>
                                            <p:fltVal val="1"/>
                                          </p:val>
                                        </p:tav>
                                      </p:tavLst>
                                    </p:anim>
                                    <p:anim calcmode="lin" valueType="num">
                                      <p:cBhvr>
                                        <p:cTn id="17" dur="1500" fill="hold"/>
                                        <p:tgtEl>
                                          <p:spTgt spid="24"/>
                                        </p:tgtEl>
                                        <p:attrNameLst>
                                          <p:attrName>ppt_h</p:attrName>
                                        </p:attrNameLst>
                                      </p:cBhvr>
                                      <p:tavLst>
                                        <p:tav tm="0">
                                          <p:val>
                                            <p:strVal val="#ppt_h"/>
                                          </p:val>
                                        </p:tav>
                                        <p:tav tm="100000">
                                          <p:val>
                                            <p:strVal val="#ppt_h"/>
                                          </p:val>
                                        </p:tav>
                                      </p:tavLst>
                                    </p:anim>
                                  </p:childTnLst>
                                </p:cTn>
                              </p:par>
                              <p:par>
                                <p:cTn id="18" presetID="45" presetClass="entr" presetSubtype="0" fill="hold" nodeType="withEffect">
                                  <p:stCondLst>
                                    <p:cond delay="60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1500"/>
                                        <p:tgtEl>
                                          <p:spTgt spid="31"/>
                                        </p:tgtEl>
                                      </p:cBhvr>
                                    </p:animEffect>
                                    <p:anim calcmode="lin" valueType="num">
                                      <p:cBhvr>
                                        <p:cTn id="21" dur="1500" fill="hold"/>
                                        <p:tgtEl>
                                          <p:spTgt spid="31"/>
                                        </p:tgtEl>
                                        <p:attrNameLst>
                                          <p:attrName>ppt_w</p:attrName>
                                        </p:attrNameLst>
                                      </p:cBhvr>
                                      <p:tavLst>
                                        <p:tav tm="0" fmla="#ppt_w*sin(2.5*pi*$)">
                                          <p:val>
                                            <p:fltVal val="0"/>
                                          </p:val>
                                        </p:tav>
                                        <p:tav tm="100000">
                                          <p:val>
                                            <p:fltVal val="1"/>
                                          </p:val>
                                        </p:tav>
                                      </p:tavLst>
                                    </p:anim>
                                    <p:anim calcmode="lin" valueType="num">
                                      <p:cBhvr>
                                        <p:cTn id="22" dur="1500" fill="hold"/>
                                        <p:tgtEl>
                                          <p:spTgt spid="31"/>
                                        </p:tgtEl>
                                        <p:attrNameLst>
                                          <p:attrName>ppt_h</p:attrName>
                                        </p:attrNameLst>
                                      </p:cBhvr>
                                      <p:tavLst>
                                        <p:tav tm="0">
                                          <p:val>
                                            <p:strVal val="#ppt_h"/>
                                          </p:val>
                                        </p:tav>
                                        <p:tav tm="100000">
                                          <p:val>
                                            <p:strVal val="#ppt_h"/>
                                          </p:val>
                                        </p:tav>
                                      </p:tavLst>
                                    </p:anim>
                                  </p:childTnLst>
                                </p:cTn>
                              </p:par>
                              <p:par>
                                <p:cTn id="23" presetID="45" presetClass="entr" presetSubtype="0" fill="hold" nodeType="withEffect">
                                  <p:stCondLst>
                                    <p:cond delay="100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1500"/>
                                        <p:tgtEl>
                                          <p:spTgt spid="38"/>
                                        </p:tgtEl>
                                      </p:cBhvr>
                                    </p:animEffect>
                                    <p:anim calcmode="lin" valueType="num">
                                      <p:cBhvr>
                                        <p:cTn id="26" dur="1500" fill="hold"/>
                                        <p:tgtEl>
                                          <p:spTgt spid="38"/>
                                        </p:tgtEl>
                                        <p:attrNameLst>
                                          <p:attrName>ppt_w</p:attrName>
                                        </p:attrNameLst>
                                      </p:cBhvr>
                                      <p:tavLst>
                                        <p:tav tm="0" fmla="#ppt_w*sin(2.5*pi*$)">
                                          <p:val>
                                            <p:fltVal val="0"/>
                                          </p:val>
                                        </p:tav>
                                        <p:tav tm="100000">
                                          <p:val>
                                            <p:fltVal val="1"/>
                                          </p:val>
                                        </p:tav>
                                      </p:tavLst>
                                    </p:anim>
                                    <p:anim calcmode="lin" valueType="num">
                                      <p:cBhvr>
                                        <p:cTn id="27" dur="1500" fill="hold"/>
                                        <p:tgtEl>
                                          <p:spTgt spid="38"/>
                                        </p:tgtEl>
                                        <p:attrNameLst>
                                          <p:attrName>ppt_h</p:attrName>
                                        </p:attrNameLst>
                                      </p:cBhvr>
                                      <p:tavLst>
                                        <p:tav tm="0">
                                          <p:val>
                                            <p:strVal val="#ppt_h"/>
                                          </p:val>
                                        </p:tav>
                                        <p:tav tm="100000">
                                          <p:val>
                                            <p:strVal val="#ppt_h"/>
                                          </p:val>
                                        </p:tav>
                                      </p:tavLst>
                                    </p:anim>
                                  </p:childTnLst>
                                </p:cTn>
                              </p:par>
                            </p:childTnLst>
                          </p:cTn>
                        </p:par>
                        <p:par>
                          <p:cTn id="28" fill="hold">
                            <p:stCondLst>
                              <p:cond delay="500"/>
                            </p:stCondLst>
                            <p:childTnLst>
                              <p:par>
                                <p:cTn id="29" presetID="2" presetClass="entr" presetSubtype="4" fill="hold" nodeType="afterEffect">
                                  <p:stCondLst>
                                    <p:cond delay="0"/>
                                  </p:stCondLst>
                                  <p:childTnLst>
                                    <p:set>
                                      <p:cBhvr>
                                        <p:cTn id="30" dur="1" fill="hold">
                                          <p:stCondLst>
                                            <p:cond delay="0"/>
                                          </p:stCondLst>
                                        </p:cTn>
                                        <p:tgtEl>
                                          <p:spTgt spid="52"/>
                                        </p:tgtEl>
                                        <p:attrNameLst>
                                          <p:attrName>style.visibility</p:attrName>
                                        </p:attrNameLst>
                                      </p:cBhvr>
                                      <p:to>
                                        <p:strVal val="visible"/>
                                      </p:to>
                                    </p:set>
                                    <p:anim calcmode="lin" valueType="num">
                                      <p:cBhvr additive="base">
                                        <p:cTn id="31" dur="500" fill="hold"/>
                                        <p:tgtEl>
                                          <p:spTgt spid="52"/>
                                        </p:tgtEl>
                                        <p:attrNameLst>
                                          <p:attrName>ppt_x</p:attrName>
                                        </p:attrNameLst>
                                      </p:cBhvr>
                                      <p:tavLst>
                                        <p:tav tm="0">
                                          <p:val>
                                            <p:strVal val="#ppt_x"/>
                                          </p:val>
                                        </p:tav>
                                        <p:tav tm="100000">
                                          <p:val>
                                            <p:strVal val="#ppt_x"/>
                                          </p:val>
                                        </p:tav>
                                      </p:tavLst>
                                    </p:anim>
                                    <p:anim calcmode="lin" valueType="num">
                                      <p:cBhvr additive="base">
                                        <p:cTn id="32" dur="500" fill="hold"/>
                                        <p:tgtEl>
                                          <p:spTgt spid="52"/>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300"/>
                                  </p:stCondLst>
                                  <p:childTnLst>
                                    <p:set>
                                      <p:cBhvr>
                                        <p:cTn id="34" dur="1" fill="hold">
                                          <p:stCondLst>
                                            <p:cond delay="0"/>
                                          </p:stCondLst>
                                        </p:cTn>
                                        <p:tgtEl>
                                          <p:spTgt spid="55"/>
                                        </p:tgtEl>
                                        <p:attrNameLst>
                                          <p:attrName>style.visibility</p:attrName>
                                        </p:attrNameLst>
                                      </p:cBhvr>
                                      <p:to>
                                        <p:strVal val="visible"/>
                                      </p:to>
                                    </p:set>
                                    <p:anim calcmode="lin" valueType="num">
                                      <p:cBhvr additive="base">
                                        <p:cTn id="35" dur="500" fill="hold"/>
                                        <p:tgtEl>
                                          <p:spTgt spid="55"/>
                                        </p:tgtEl>
                                        <p:attrNameLst>
                                          <p:attrName>ppt_x</p:attrName>
                                        </p:attrNameLst>
                                      </p:cBhvr>
                                      <p:tavLst>
                                        <p:tav tm="0">
                                          <p:val>
                                            <p:strVal val="#ppt_x"/>
                                          </p:val>
                                        </p:tav>
                                        <p:tav tm="100000">
                                          <p:val>
                                            <p:strVal val="#ppt_x"/>
                                          </p:val>
                                        </p:tav>
                                      </p:tavLst>
                                    </p:anim>
                                    <p:anim calcmode="lin" valueType="num">
                                      <p:cBhvr additive="base">
                                        <p:cTn id="36" dur="500" fill="hold"/>
                                        <p:tgtEl>
                                          <p:spTgt spid="55"/>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500"/>
                                  </p:stCondLst>
                                  <p:childTnLst>
                                    <p:set>
                                      <p:cBhvr>
                                        <p:cTn id="38" dur="1" fill="hold">
                                          <p:stCondLst>
                                            <p:cond delay="0"/>
                                          </p:stCondLst>
                                        </p:cTn>
                                        <p:tgtEl>
                                          <p:spTgt spid="74"/>
                                        </p:tgtEl>
                                        <p:attrNameLst>
                                          <p:attrName>style.visibility</p:attrName>
                                        </p:attrNameLst>
                                      </p:cBhvr>
                                      <p:to>
                                        <p:strVal val="visible"/>
                                      </p:to>
                                    </p:set>
                                    <p:anim calcmode="lin" valueType="num">
                                      <p:cBhvr additive="base">
                                        <p:cTn id="39" dur="500" fill="hold"/>
                                        <p:tgtEl>
                                          <p:spTgt spid="74"/>
                                        </p:tgtEl>
                                        <p:attrNameLst>
                                          <p:attrName>ppt_x</p:attrName>
                                        </p:attrNameLst>
                                      </p:cBhvr>
                                      <p:tavLst>
                                        <p:tav tm="0">
                                          <p:val>
                                            <p:strVal val="#ppt_x"/>
                                          </p:val>
                                        </p:tav>
                                        <p:tav tm="100000">
                                          <p:val>
                                            <p:strVal val="#ppt_x"/>
                                          </p:val>
                                        </p:tav>
                                      </p:tavLst>
                                    </p:anim>
                                    <p:anim calcmode="lin" valueType="num">
                                      <p:cBhvr additive="base">
                                        <p:cTn id="40" dur="500" fill="hold"/>
                                        <p:tgtEl>
                                          <p:spTgt spid="74"/>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700"/>
                                  </p:stCondLst>
                                  <p:childTnLst>
                                    <p:set>
                                      <p:cBhvr>
                                        <p:cTn id="42" dur="1" fill="hold">
                                          <p:stCondLst>
                                            <p:cond delay="0"/>
                                          </p:stCondLst>
                                        </p:cTn>
                                        <p:tgtEl>
                                          <p:spTgt spid="77"/>
                                        </p:tgtEl>
                                        <p:attrNameLst>
                                          <p:attrName>style.visibility</p:attrName>
                                        </p:attrNameLst>
                                      </p:cBhvr>
                                      <p:to>
                                        <p:strVal val="visible"/>
                                      </p:to>
                                    </p:set>
                                    <p:anim calcmode="lin" valueType="num">
                                      <p:cBhvr additive="base">
                                        <p:cTn id="43" dur="500" fill="hold"/>
                                        <p:tgtEl>
                                          <p:spTgt spid="77"/>
                                        </p:tgtEl>
                                        <p:attrNameLst>
                                          <p:attrName>ppt_x</p:attrName>
                                        </p:attrNameLst>
                                      </p:cBhvr>
                                      <p:tavLst>
                                        <p:tav tm="0">
                                          <p:val>
                                            <p:strVal val="#ppt_x"/>
                                          </p:val>
                                        </p:tav>
                                        <p:tav tm="100000">
                                          <p:val>
                                            <p:strVal val="#ppt_x"/>
                                          </p:val>
                                        </p:tav>
                                      </p:tavLst>
                                    </p:anim>
                                    <p:anim calcmode="lin" valueType="num">
                                      <p:cBhvr additive="base">
                                        <p:cTn id="44" dur="500" fill="hold"/>
                                        <p:tgtEl>
                                          <p:spTgt spid="7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476251" y="2000251"/>
            <a:ext cx="2116667" cy="2116667"/>
            <a:chOff x="476251" y="2000251"/>
            <a:chExt cx="2116667" cy="2116667"/>
          </a:xfrm>
        </p:grpSpPr>
        <p:sp>
          <p:nvSpPr>
            <p:cNvPr id="54" name="Arc 3"/>
            <p:cNvSpPr/>
            <p:nvPr/>
          </p:nvSpPr>
          <p:spPr bwMode="auto">
            <a:xfrm>
              <a:off x="476251" y="2000251"/>
              <a:ext cx="2116667" cy="2116667"/>
            </a:xfrm>
            <a:prstGeom prst="arc">
              <a:avLst>
                <a:gd name="adj1" fmla="val 6246170"/>
                <a:gd name="adj2" fmla="val 11025538"/>
              </a:avLst>
            </a:prstGeom>
            <a:ln w="762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55" name="Arc 5"/>
            <p:cNvSpPr/>
            <p:nvPr/>
          </p:nvSpPr>
          <p:spPr bwMode="auto">
            <a:xfrm>
              <a:off x="476251" y="2000251"/>
              <a:ext cx="2116667" cy="2116667"/>
            </a:xfrm>
            <a:prstGeom prst="arc">
              <a:avLst>
                <a:gd name="adj1" fmla="val 10911891"/>
                <a:gd name="adj2" fmla="val 4270614"/>
              </a:avLst>
            </a:prstGeom>
            <a:ln w="762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59" name="Rectangle 31"/>
            <p:cNvSpPr/>
            <p:nvPr/>
          </p:nvSpPr>
          <p:spPr bwMode="auto">
            <a:xfrm>
              <a:off x="1021224" y="2571751"/>
              <a:ext cx="1130438" cy="830997"/>
            </a:xfrm>
            <a:prstGeom prst="rect">
              <a:avLst/>
            </a:prstGeom>
          </p:spPr>
          <p:txBody>
            <a:bodyPr wrap="none">
              <a:spAutoFit/>
            </a:bodyPr>
            <a:lstStyle/>
            <a:p>
              <a:pPr algn="ctr" fontAlgn="auto">
                <a:spcBef>
                  <a:spcPts val="0"/>
                </a:spcBef>
                <a:spcAft>
                  <a:spcPts val="0"/>
                </a:spcAft>
                <a:defRPr/>
              </a:pPr>
              <a:r>
                <a:rPr lang="en-US" sz="4800" dirty="0">
                  <a:solidFill>
                    <a:schemeClr val="bg1"/>
                  </a:solidFill>
                  <a:latin typeface="+mj-lt"/>
                  <a:ea typeface="Open Sans" panose="020B0606030504020204" pitchFamily="34" charset="0"/>
                  <a:cs typeface="Open Sans" panose="020B0606030504020204" pitchFamily="34" charset="0"/>
                </a:rPr>
                <a:t>80%</a:t>
              </a:r>
              <a:endParaRPr lang="en-US" sz="4800" dirty="0">
                <a:solidFill>
                  <a:schemeClr val="bg1"/>
                </a:solidFill>
                <a:latin typeface="+mj-lt"/>
                <a:ea typeface="Open Sans" panose="020B0606030504020204" pitchFamily="34" charset="0"/>
                <a:cs typeface="Open Sans" panose="020B0606030504020204" pitchFamily="34" charset="0"/>
              </a:endParaRPr>
            </a:p>
          </p:txBody>
        </p:sp>
      </p:grpSp>
      <p:grpSp>
        <p:nvGrpSpPr>
          <p:cNvPr id="9" name="组合 8"/>
          <p:cNvGrpSpPr/>
          <p:nvPr/>
        </p:nvGrpSpPr>
        <p:grpSpPr>
          <a:xfrm>
            <a:off x="3524251" y="2000251"/>
            <a:ext cx="2116667" cy="2116667"/>
            <a:chOff x="3524251" y="2000251"/>
            <a:chExt cx="2116667" cy="2116667"/>
          </a:xfrm>
        </p:grpSpPr>
        <p:sp>
          <p:nvSpPr>
            <p:cNvPr id="62" name="Arc 2"/>
            <p:cNvSpPr/>
            <p:nvPr/>
          </p:nvSpPr>
          <p:spPr bwMode="auto">
            <a:xfrm>
              <a:off x="3524251" y="2000251"/>
              <a:ext cx="2116667" cy="2116667"/>
            </a:xfrm>
            <a:prstGeom prst="arc">
              <a:avLst>
                <a:gd name="adj1" fmla="val 6246170"/>
                <a:gd name="adj2" fmla="val 13766270"/>
              </a:avLst>
            </a:prstGeom>
            <a:ln w="762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63" name="Arc 8"/>
            <p:cNvSpPr/>
            <p:nvPr/>
          </p:nvSpPr>
          <p:spPr bwMode="auto">
            <a:xfrm>
              <a:off x="3524251" y="2000251"/>
              <a:ext cx="2116667" cy="2116667"/>
            </a:xfrm>
            <a:prstGeom prst="arc">
              <a:avLst>
                <a:gd name="adj1" fmla="val 13603009"/>
                <a:gd name="adj2" fmla="val 4270614"/>
              </a:avLst>
            </a:prstGeom>
            <a:ln w="762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68" name="Rectangle 39"/>
            <p:cNvSpPr/>
            <p:nvPr/>
          </p:nvSpPr>
          <p:spPr bwMode="auto">
            <a:xfrm>
              <a:off x="4098078" y="2571751"/>
              <a:ext cx="1072730" cy="830997"/>
            </a:xfrm>
            <a:prstGeom prst="rect">
              <a:avLst/>
            </a:prstGeom>
          </p:spPr>
          <p:txBody>
            <a:bodyPr wrap="none">
              <a:spAutoFit/>
            </a:bodyPr>
            <a:lstStyle/>
            <a:p>
              <a:pPr algn="ctr" fontAlgn="auto">
                <a:spcBef>
                  <a:spcPts val="0"/>
                </a:spcBef>
                <a:spcAft>
                  <a:spcPts val="0"/>
                </a:spcAft>
                <a:defRPr/>
              </a:pPr>
              <a:r>
                <a:rPr lang="en-US" sz="4800" dirty="0">
                  <a:solidFill>
                    <a:schemeClr val="bg1"/>
                  </a:solidFill>
                  <a:latin typeface="+mj-lt"/>
                  <a:ea typeface="Open Sans" panose="020B0606030504020204" pitchFamily="34" charset="0"/>
                  <a:cs typeface="Open Sans" panose="020B0606030504020204" pitchFamily="34" charset="0"/>
                </a:rPr>
                <a:t>75%</a:t>
              </a:r>
              <a:endParaRPr lang="en-US" sz="4800" dirty="0">
                <a:solidFill>
                  <a:schemeClr val="bg1"/>
                </a:solidFill>
                <a:latin typeface="+mj-lt"/>
                <a:ea typeface="Open Sans" panose="020B0606030504020204" pitchFamily="34" charset="0"/>
                <a:cs typeface="Open Sans" panose="020B0606030504020204" pitchFamily="34" charset="0"/>
              </a:endParaRPr>
            </a:p>
          </p:txBody>
        </p:sp>
      </p:grpSp>
      <p:grpSp>
        <p:nvGrpSpPr>
          <p:cNvPr id="4" name="组合 3"/>
          <p:cNvGrpSpPr/>
          <p:nvPr/>
        </p:nvGrpSpPr>
        <p:grpSpPr>
          <a:xfrm>
            <a:off x="6572251" y="2000251"/>
            <a:ext cx="2116667" cy="2116667"/>
            <a:chOff x="6572251" y="2000251"/>
            <a:chExt cx="2116667" cy="2116667"/>
          </a:xfrm>
        </p:grpSpPr>
        <p:sp>
          <p:nvSpPr>
            <p:cNvPr id="73" name="Arc 1"/>
            <p:cNvSpPr/>
            <p:nvPr/>
          </p:nvSpPr>
          <p:spPr bwMode="auto">
            <a:xfrm>
              <a:off x="6572251" y="2000251"/>
              <a:ext cx="2116667" cy="2116667"/>
            </a:xfrm>
            <a:prstGeom prst="arc">
              <a:avLst>
                <a:gd name="adj1" fmla="val 6246170"/>
                <a:gd name="adj2" fmla="val 8658572"/>
              </a:avLst>
            </a:prstGeom>
            <a:ln w="762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74" name="Arc 6"/>
            <p:cNvSpPr/>
            <p:nvPr/>
          </p:nvSpPr>
          <p:spPr bwMode="auto">
            <a:xfrm>
              <a:off x="6572251" y="2000251"/>
              <a:ext cx="2116667" cy="2116667"/>
            </a:xfrm>
            <a:prstGeom prst="arc">
              <a:avLst>
                <a:gd name="adj1" fmla="val 8639899"/>
                <a:gd name="adj2" fmla="val 4270614"/>
              </a:avLst>
            </a:prstGeom>
            <a:ln w="762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79" name="Rectangle 40"/>
            <p:cNvSpPr/>
            <p:nvPr/>
          </p:nvSpPr>
          <p:spPr bwMode="auto">
            <a:xfrm>
              <a:off x="7119628" y="2571751"/>
              <a:ext cx="1125629" cy="830997"/>
            </a:xfrm>
            <a:prstGeom prst="rect">
              <a:avLst/>
            </a:prstGeom>
          </p:spPr>
          <p:txBody>
            <a:bodyPr wrap="none">
              <a:spAutoFit/>
            </a:bodyPr>
            <a:lstStyle/>
            <a:p>
              <a:pPr algn="ctr" fontAlgn="auto">
                <a:spcBef>
                  <a:spcPts val="0"/>
                </a:spcBef>
                <a:spcAft>
                  <a:spcPts val="0"/>
                </a:spcAft>
                <a:defRPr/>
              </a:pPr>
              <a:r>
                <a:rPr lang="en-US" sz="4800" dirty="0">
                  <a:solidFill>
                    <a:schemeClr val="bg1"/>
                  </a:solidFill>
                  <a:latin typeface="+mj-lt"/>
                  <a:ea typeface="Open Sans" panose="020B0606030504020204" pitchFamily="34" charset="0"/>
                  <a:cs typeface="Open Sans" panose="020B0606030504020204" pitchFamily="34" charset="0"/>
                </a:rPr>
                <a:t>90%</a:t>
              </a:r>
              <a:endParaRPr lang="en-US" sz="4800" dirty="0">
                <a:solidFill>
                  <a:schemeClr val="bg1"/>
                </a:solidFill>
                <a:latin typeface="+mj-lt"/>
                <a:ea typeface="Open Sans" panose="020B0606030504020204" pitchFamily="34" charset="0"/>
                <a:cs typeface="Open Sans" panose="020B0606030504020204" pitchFamily="34" charset="0"/>
              </a:endParaRPr>
            </a:p>
          </p:txBody>
        </p:sp>
      </p:grpSp>
      <p:grpSp>
        <p:nvGrpSpPr>
          <p:cNvPr id="3" name="组合 2"/>
          <p:cNvGrpSpPr/>
          <p:nvPr/>
        </p:nvGrpSpPr>
        <p:grpSpPr>
          <a:xfrm>
            <a:off x="9525001" y="2000251"/>
            <a:ext cx="2116667" cy="2116667"/>
            <a:chOff x="9525001" y="2000251"/>
            <a:chExt cx="2116667" cy="2116667"/>
          </a:xfrm>
        </p:grpSpPr>
        <p:sp>
          <p:nvSpPr>
            <p:cNvPr id="83" name="Arc 4"/>
            <p:cNvSpPr/>
            <p:nvPr/>
          </p:nvSpPr>
          <p:spPr bwMode="auto">
            <a:xfrm>
              <a:off x="9525001" y="2000251"/>
              <a:ext cx="2116667" cy="2116667"/>
            </a:xfrm>
            <a:prstGeom prst="arc">
              <a:avLst>
                <a:gd name="adj1" fmla="val 6246170"/>
                <a:gd name="adj2" fmla="val 16335005"/>
              </a:avLst>
            </a:prstGeom>
            <a:ln w="762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84" name="Arc 7"/>
            <p:cNvSpPr/>
            <p:nvPr/>
          </p:nvSpPr>
          <p:spPr bwMode="auto">
            <a:xfrm>
              <a:off x="9525001" y="2000251"/>
              <a:ext cx="2116667" cy="2116667"/>
            </a:xfrm>
            <a:prstGeom prst="arc">
              <a:avLst>
                <a:gd name="adj1" fmla="val 16280784"/>
                <a:gd name="adj2" fmla="val 4270614"/>
              </a:avLst>
            </a:prstGeom>
            <a:ln w="762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89" name="Rectangle 41"/>
            <p:cNvSpPr/>
            <p:nvPr/>
          </p:nvSpPr>
          <p:spPr bwMode="auto">
            <a:xfrm>
              <a:off x="10072378" y="2571751"/>
              <a:ext cx="1125629" cy="830997"/>
            </a:xfrm>
            <a:prstGeom prst="rect">
              <a:avLst/>
            </a:prstGeom>
          </p:spPr>
          <p:txBody>
            <a:bodyPr wrap="none">
              <a:spAutoFit/>
            </a:bodyPr>
            <a:lstStyle/>
            <a:p>
              <a:pPr algn="ctr" fontAlgn="auto">
                <a:spcBef>
                  <a:spcPts val="0"/>
                </a:spcBef>
                <a:spcAft>
                  <a:spcPts val="0"/>
                </a:spcAft>
                <a:defRPr/>
              </a:pPr>
              <a:r>
                <a:rPr lang="en-US" sz="4800" dirty="0">
                  <a:solidFill>
                    <a:schemeClr val="bg1"/>
                  </a:solidFill>
                  <a:latin typeface="+mj-lt"/>
                  <a:ea typeface="Open Sans" panose="020B0606030504020204" pitchFamily="34" charset="0"/>
                  <a:cs typeface="Open Sans" panose="020B0606030504020204" pitchFamily="34" charset="0"/>
                </a:rPr>
                <a:t>60%</a:t>
              </a:r>
              <a:endParaRPr lang="en-US" sz="4800" dirty="0">
                <a:solidFill>
                  <a:schemeClr val="bg1"/>
                </a:solidFill>
                <a:latin typeface="+mj-lt"/>
                <a:ea typeface="Open Sans" panose="020B0606030504020204" pitchFamily="34" charset="0"/>
                <a:cs typeface="Open Sans" panose="020B0606030504020204" pitchFamily="34" charset="0"/>
              </a:endParaRPr>
            </a:p>
          </p:txBody>
        </p:sp>
      </p:grpSp>
      <p:grpSp>
        <p:nvGrpSpPr>
          <p:cNvPr id="8" name="组合 7"/>
          <p:cNvGrpSpPr/>
          <p:nvPr/>
        </p:nvGrpSpPr>
        <p:grpSpPr>
          <a:xfrm>
            <a:off x="1231558" y="3657258"/>
            <a:ext cx="671670" cy="671668"/>
            <a:chOff x="1231558" y="3657258"/>
            <a:chExt cx="671670" cy="671668"/>
          </a:xfrm>
        </p:grpSpPr>
        <p:sp>
          <p:nvSpPr>
            <p:cNvPr id="56" name="Oval 15"/>
            <p:cNvSpPr/>
            <p:nvPr/>
          </p:nvSpPr>
          <p:spPr bwMode="auto">
            <a:xfrm>
              <a:off x="1231558" y="3657258"/>
              <a:ext cx="671670" cy="671668"/>
            </a:xfrm>
            <a:prstGeom prst="ellipse">
              <a:avLst/>
            </a:prstGeom>
            <a:noFill/>
            <a:ln w="730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57" name="AutoShape 117"/>
            <p:cNvSpPr/>
            <p:nvPr/>
          </p:nvSpPr>
          <p:spPr bwMode="auto">
            <a:xfrm>
              <a:off x="1382184" y="3886200"/>
              <a:ext cx="391582" cy="294218"/>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j-lt"/>
                <a:cs typeface="+mn-cs"/>
              </a:endParaRPr>
            </a:p>
          </p:txBody>
        </p:sp>
      </p:grpSp>
      <p:grpSp>
        <p:nvGrpSpPr>
          <p:cNvPr id="10" name="组合 9"/>
          <p:cNvGrpSpPr/>
          <p:nvPr/>
        </p:nvGrpSpPr>
        <p:grpSpPr>
          <a:xfrm>
            <a:off x="476251" y="4572000"/>
            <a:ext cx="2190749" cy="1491913"/>
            <a:chOff x="476251" y="4572000"/>
            <a:chExt cx="2190749" cy="1491913"/>
          </a:xfrm>
        </p:grpSpPr>
        <p:sp>
          <p:nvSpPr>
            <p:cNvPr id="58" name="Rectangle 30"/>
            <p:cNvSpPr/>
            <p:nvPr/>
          </p:nvSpPr>
          <p:spPr bwMode="auto">
            <a:xfrm>
              <a:off x="476251" y="5048250"/>
              <a:ext cx="2190749" cy="1015663"/>
            </a:xfrm>
            <a:prstGeom prst="rect">
              <a:avLst/>
            </a:prstGeom>
          </p:spPr>
          <p:txBody>
            <a:bodyPr>
              <a:spAutoFit/>
            </a:bodyPr>
            <a:lstStyle/>
            <a:p>
              <a:pPr algn="just" fontAlgn="auto">
                <a:spcBef>
                  <a:spcPts val="0"/>
                </a:spcBef>
                <a:spcAft>
                  <a:spcPts val="0"/>
                </a:spcAft>
                <a:defRPr/>
              </a:pPr>
              <a:r>
                <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Praesent sodales odio sit amet odio tristi Lorem ipsum dolor sit amet consectetur adipiscing</a:t>
              </a:r>
              <a:endParaRPr lang="en-US"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0" name="Rectangle 32"/>
            <p:cNvSpPr/>
            <p:nvPr/>
          </p:nvSpPr>
          <p:spPr bwMode="auto">
            <a:xfrm>
              <a:off x="791604" y="4572000"/>
              <a:ext cx="1560043" cy="379656"/>
            </a:xfrm>
            <a:prstGeom prst="rect">
              <a:avLst/>
            </a:prstGeom>
          </p:spPr>
          <p:txBody>
            <a:bodyPr wrap="none">
              <a:spAutoFit/>
            </a:bodyPr>
            <a:lstStyle/>
            <a:p>
              <a:pPr algn="ctr" fontAlgn="auto">
                <a:spcBef>
                  <a:spcPts val="0"/>
                </a:spcBef>
                <a:spcAft>
                  <a:spcPts val="0"/>
                </a:spcAft>
                <a:defRPr/>
              </a:pPr>
              <a:r>
                <a:rPr lang="en-US" sz="1865" b="1" dirty="0" smtClean="0">
                  <a:solidFill>
                    <a:schemeClr val="bg1"/>
                  </a:solidFill>
                  <a:latin typeface="+mj-lt"/>
                  <a:ea typeface="Open Sans" panose="020B0606030504020204" pitchFamily="34" charset="0"/>
                  <a:cs typeface="Open Sans" panose="020B0606030504020204" pitchFamily="34" charset="0"/>
                </a:rPr>
                <a:t>YOUR TITLE HERE</a:t>
              </a:r>
              <a:endParaRPr lang="en-US" sz="1865" b="1" dirty="0">
                <a:solidFill>
                  <a:schemeClr val="bg1"/>
                </a:solidFill>
                <a:latin typeface="+mj-lt"/>
                <a:ea typeface="Open Sans" panose="020B0606030504020204" pitchFamily="34" charset="0"/>
                <a:cs typeface="Open Sans" panose="020B0606030504020204" pitchFamily="34" charset="0"/>
              </a:endParaRPr>
            </a:p>
          </p:txBody>
        </p:sp>
      </p:grpSp>
      <p:grpSp>
        <p:nvGrpSpPr>
          <p:cNvPr id="5" name="组合 4"/>
          <p:cNvGrpSpPr/>
          <p:nvPr/>
        </p:nvGrpSpPr>
        <p:grpSpPr>
          <a:xfrm>
            <a:off x="4290534" y="3668234"/>
            <a:ext cx="649718" cy="649716"/>
            <a:chOff x="4290534" y="3668234"/>
            <a:chExt cx="649718" cy="649716"/>
          </a:xfrm>
        </p:grpSpPr>
        <p:sp>
          <p:nvSpPr>
            <p:cNvPr id="64" name="Oval 16"/>
            <p:cNvSpPr/>
            <p:nvPr/>
          </p:nvSpPr>
          <p:spPr bwMode="auto">
            <a:xfrm>
              <a:off x="4290534" y="3668234"/>
              <a:ext cx="649718" cy="649716"/>
            </a:xfrm>
            <a:prstGeom prst="ellipse">
              <a:avLst/>
            </a:prstGeom>
            <a:noFill/>
            <a:ln w="762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latin typeface="+mj-lt"/>
              </a:endParaRPr>
            </a:p>
          </p:txBody>
        </p:sp>
        <p:grpSp>
          <p:nvGrpSpPr>
            <p:cNvPr id="65" name="Group 23"/>
            <p:cNvGrpSpPr/>
            <p:nvPr/>
          </p:nvGrpSpPr>
          <p:grpSpPr bwMode="auto">
            <a:xfrm>
              <a:off x="4429736" y="3803941"/>
              <a:ext cx="391592" cy="391515"/>
              <a:chOff x="3288121" y="2035176"/>
              <a:chExt cx="366050" cy="366050"/>
            </a:xfrm>
            <a:solidFill>
              <a:schemeClr val="bg1"/>
            </a:solidFill>
          </p:grpSpPr>
          <p:sp>
            <p:nvSpPr>
              <p:cNvPr id="69" name="AutoShape 123"/>
              <p:cNvSpPr/>
              <p:nvPr/>
            </p:nvSpPr>
            <p:spPr bwMode="auto">
              <a:xfrm>
                <a:off x="3288121" y="2035176"/>
                <a:ext cx="366050" cy="366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j-lt"/>
                  <a:cs typeface="+mn-cs"/>
                </a:endParaRPr>
              </a:p>
            </p:txBody>
          </p:sp>
          <p:sp>
            <p:nvSpPr>
              <p:cNvPr id="70" name="AutoShape 124"/>
              <p:cNvSpPr/>
              <p:nvPr/>
            </p:nvSpPr>
            <p:spPr bwMode="auto">
              <a:xfrm>
                <a:off x="3391366" y="2137795"/>
                <a:ext cx="160186" cy="16018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j-lt"/>
                  <a:cs typeface="+mn-cs"/>
                </a:endParaRPr>
              </a:p>
            </p:txBody>
          </p:sp>
          <p:sp>
            <p:nvSpPr>
              <p:cNvPr id="71" name="AutoShape 125"/>
              <p:cNvSpPr/>
              <p:nvPr/>
            </p:nvSpPr>
            <p:spPr bwMode="auto">
              <a:xfrm>
                <a:off x="3425156" y="2172210"/>
                <a:ext cx="91982" cy="919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j-lt"/>
                  <a:cs typeface="+mn-cs"/>
                </a:endParaRPr>
              </a:p>
            </p:txBody>
          </p:sp>
        </p:grpSp>
      </p:grpSp>
      <p:grpSp>
        <p:nvGrpSpPr>
          <p:cNvPr id="6" name="组合 5"/>
          <p:cNvGrpSpPr/>
          <p:nvPr/>
        </p:nvGrpSpPr>
        <p:grpSpPr>
          <a:xfrm>
            <a:off x="7327901" y="3657601"/>
            <a:ext cx="670984" cy="670982"/>
            <a:chOff x="7327901" y="3657601"/>
            <a:chExt cx="670984" cy="670982"/>
          </a:xfrm>
        </p:grpSpPr>
        <p:sp>
          <p:nvSpPr>
            <p:cNvPr id="75" name="Oval 17"/>
            <p:cNvSpPr/>
            <p:nvPr/>
          </p:nvSpPr>
          <p:spPr bwMode="auto">
            <a:xfrm>
              <a:off x="7327901" y="3657601"/>
              <a:ext cx="670984" cy="670982"/>
            </a:xfrm>
            <a:prstGeom prst="ellipse">
              <a:avLst/>
            </a:prstGeom>
            <a:noFill/>
            <a:ln w="762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latin typeface="+mj-lt"/>
              </a:endParaRPr>
            </a:p>
          </p:txBody>
        </p:sp>
        <p:grpSp>
          <p:nvGrpSpPr>
            <p:cNvPr id="76" name="Group 27"/>
            <p:cNvGrpSpPr/>
            <p:nvPr/>
          </p:nvGrpSpPr>
          <p:grpSpPr bwMode="auto">
            <a:xfrm>
              <a:off x="7488724" y="3802226"/>
              <a:ext cx="392261" cy="391515"/>
              <a:chOff x="1823293" y="2035176"/>
              <a:chExt cx="366676" cy="366050"/>
            </a:xfrm>
            <a:solidFill>
              <a:schemeClr val="bg1"/>
            </a:solidFill>
          </p:grpSpPr>
          <p:sp>
            <p:nvSpPr>
              <p:cNvPr id="80" name="AutoShape 128"/>
              <p:cNvSpPr/>
              <p:nvPr/>
            </p:nvSpPr>
            <p:spPr bwMode="auto">
              <a:xfrm>
                <a:off x="1823293" y="2035176"/>
                <a:ext cx="366676" cy="366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j-lt"/>
                  <a:cs typeface="+mn-cs"/>
                </a:endParaRPr>
              </a:p>
            </p:txBody>
          </p:sp>
          <p:sp>
            <p:nvSpPr>
              <p:cNvPr id="81" name="AutoShape 129"/>
              <p:cNvSpPr/>
              <p:nvPr/>
            </p:nvSpPr>
            <p:spPr bwMode="auto">
              <a:xfrm>
                <a:off x="2052309" y="2080854"/>
                <a:ext cx="91356" cy="91356"/>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j-lt"/>
                  <a:cs typeface="+mn-cs"/>
                </a:endParaRPr>
              </a:p>
            </p:txBody>
          </p:sp>
        </p:grpSp>
      </p:grpSp>
      <p:grpSp>
        <p:nvGrpSpPr>
          <p:cNvPr id="7" name="组合 6"/>
          <p:cNvGrpSpPr/>
          <p:nvPr/>
        </p:nvGrpSpPr>
        <p:grpSpPr>
          <a:xfrm>
            <a:off x="10270117" y="3647068"/>
            <a:ext cx="692050" cy="692048"/>
            <a:chOff x="10270117" y="3647068"/>
            <a:chExt cx="692050" cy="692048"/>
          </a:xfrm>
        </p:grpSpPr>
        <p:sp>
          <p:nvSpPr>
            <p:cNvPr id="85" name="Oval 18"/>
            <p:cNvSpPr/>
            <p:nvPr/>
          </p:nvSpPr>
          <p:spPr bwMode="auto">
            <a:xfrm>
              <a:off x="10270117" y="3647068"/>
              <a:ext cx="692050" cy="692048"/>
            </a:xfrm>
            <a:prstGeom prst="ellipse">
              <a:avLst/>
            </a:prstGeom>
            <a:noFill/>
            <a:ln w="762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latin typeface="+mj-lt"/>
              </a:endParaRPr>
            </a:p>
          </p:txBody>
        </p:sp>
        <p:grpSp>
          <p:nvGrpSpPr>
            <p:cNvPr id="86" name="Group 20"/>
            <p:cNvGrpSpPr/>
            <p:nvPr/>
          </p:nvGrpSpPr>
          <p:grpSpPr bwMode="auto">
            <a:xfrm>
              <a:off x="10430487" y="3845838"/>
              <a:ext cx="391595" cy="293805"/>
              <a:chOff x="359092" y="2813581"/>
              <a:chExt cx="366051" cy="274694"/>
            </a:xfrm>
            <a:solidFill>
              <a:schemeClr val="bg1"/>
            </a:solidFill>
          </p:grpSpPr>
          <p:sp>
            <p:nvSpPr>
              <p:cNvPr id="90" name="AutoShape 118"/>
              <p:cNvSpPr/>
              <p:nvPr/>
            </p:nvSpPr>
            <p:spPr bwMode="auto">
              <a:xfrm>
                <a:off x="359092" y="2813581"/>
                <a:ext cx="366051" cy="274694"/>
              </a:xfrm>
              <a:custGeom>
                <a:avLst/>
                <a:gdLst>
                  <a:gd name="T0" fmla="*/ 10732 w 21464"/>
                  <a:gd name="T1" fmla="*/ 10800 h 21600"/>
                  <a:gd name="T2" fmla="*/ 10732 w 21464"/>
                  <a:gd name="T3" fmla="*/ 10800 h 21600"/>
                  <a:gd name="T4" fmla="*/ 10732 w 21464"/>
                  <a:gd name="T5" fmla="*/ 10800 h 21600"/>
                  <a:gd name="T6" fmla="*/ 10732 w 21464"/>
                  <a:gd name="T7" fmla="*/ 10800 h 21600"/>
                </a:gdLst>
                <a:ahLst/>
                <a:cxnLst>
                  <a:cxn ang="0">
                    <a:pos x="T0" y="T1"/>
                  </a:cxn>
                  <a:cxn ang="0">
                    <a:pos x="T2" y="T3"/>
                  </a:cxn>
                  <a:cxn ang="0">
                    <a:pos x="T4" y="T5"/>
                  </a:cxn>
                  <a:cxn ang="0">
                    <a:pos x="T6" y="T7"/>
                  </a:cxn>
                </a:cxnLst>
                <a:rect l="0" t="0" r="r" b="b"/>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j-lt"/>
                  <a:cs typeface="+mn-cs"/>
                </a:endParaRPr>
              </a:p>
            </p:txBody>
          </p:sp>
          <p:sp>
            <p:nvSpPr>
              <p:cNvPr id="91" name="AutoShape 119"/>
              <p:cNvSpPr/>
              <p:nvPr/>
            </p:nvSpPr>
            <p:spPr bwMode="auto">
              <a:xfrm>
                <a:off x="587481" y="2916200"/>
                <a:ext cx="68830" cy="6883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j-lt"/>
                  <a:cs typeface="+mn-cs"/>
                </a:endParaRPr>
              </a:p>
            </p:txBody>
          </p:sp>
        </p:grpSp>
      </p:grpSp>
      <p:grpSp>
        <p:nvGrpSpPr>
          <p:cNvPr id="11" name="组合 10"/>
          <p:cNvGrpSpPr/>
          <p:nvPr/>
        </p:nvGrpSpPr>
        <p:grpSpPr>
          <a:xfrm>
            <a:off x="3579359" y="4572000"/>
            <a:ext cx="2190749" cy="1491913"/>
            <a:chOff x="3579359" y="4572000"/>
            <a:chExt cx="2190749" cy="1491913"/>
          </a:xfrm>
        </p:grpSpPr>
        <p:sp>
          <p:nvSpPr>
            <p:cNvPr id="92" name="Rectangle 30"/>
            <p:cNvSpPr/>
            <p:nvPr/>
          </p:nvSpPr>
          <p:spPr bwMode="auto">
            <a:xfrm>
              <a:off x="3579359" y="5048250"/>
              <a:ext cx="2190749" cy="1015663"/>
            </a:xfrm>
            <a:prstGeom prst="rect">
              <a:avLst/>
            </a:prstGeom>
          </p:spPr>
          <p:txBody>
            <a:bodyPr>
              <a:spAutoFit/>
            </a:bodyPr>
            <a:lstStyle/>
            <a:p>
              <a:pPr algn="just" fontAlgn="auto">
                <a:spcBef>
                  <a:spcPts val="0"/>
                </a:spcBef>
                <a:spcAft>
                  <a:spcPts val="0"/>
                </a:spcAft>
                <a:defRPr/>
              </a:pPr>
              <a:r>
                <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Praesent sodales odio sit amet odio tristi Lorem ipsum dolor sit amet consectetur adipiscing</a:t>
              </a:r>
              <a:endParaRPr lang="en-US"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93" name="Rectangle 32"/>
            <p:cNvSpPr/>
            <p:nvPr/>
          </p:nvSpPr>
          <p:spPr bwMode="auto">
            <a:xfrm>
              <a:off x="3894712" y="4572000"/>
              <a:ext cx="1560043" cy="379656"/>
            </a:xfrm>
            <a:prstGeom prst="rect">
              <a:avLst/>
            </a:prstGeom>
          </p:spPr>
          <p:txBody>
            <a:bodyPr wrap="none">
              <a:spAutoFit/>
            </a:bodyPr>
            <a:lstStyle/>
            <a:p>
              <a:pPr algn="ctr" fontAlgn="auto">
                <a:spcBef>
                  <a:spcPts val="0"/>
                </a:spcBef>
                <a:spcAft>
                  <a:spcPts val="0"/>
                </a:spcAft>
                <a:defRPr/>
              </a:pPr>
              <a:r>
                <a:rPr lang="en-US" sz="1865" b="1" dirty="0" smtClean="0">
                  <a:solidFill>
                    <a:schemeClr val="bg1"/>
                  </a:solidFill>
                  <a:latin typeface="+mj-lt"/>
                  <a:ea typeface="Open Sans" panose="020B0606030504020204" pitchFamily="34" charset="0"/>
                  <a:cs typeface="Open Sans" panose="020B0606030504020204" pitchFamily="34" charset="0"/>
                </a:rPr>
                <a:t>YOUR TITLE HERE</a:t>
              </a:r>
              <a:endParaRPr lang="en-US" sz="1865" b="1" dirty="0">
                <a:solidFill>
                  <a:schemeClr val="bg1"/>
                </a:solidFill>
                <a:latin typeface="+mj-lt"/>
                <a:ea typeface="Open Sans" panose="020B0606030504020204" pitchFamily="34" charset="0"/>
                <a:cs typeface="Open Sans" panose="020B0606030504020204" pitchFamily="34" charset="0"/>
              </a:endParaRPr>
            </a:p>
          </p:txBody>
        </p:sp>
      </p:grpSp>
      <p:grpSp>
        <p:nvGrpSpPr>
          <p:cNvPr id="12" name="组合 11"/>
          <p:cNvGrpSpPr/>
          <p:nvPr/>
        </p:nvGrpSpPr>
        <p:grpSpPr>
          <a:xfrm>
            <a:off x="6610351" y="4572000"/>
            <a:ext cx="2190749" cy="1491913"/>
            <a:chOff x="6610351" y="4572000"/>
            <a:chExt cx="2190749" cy="1491913"/>
          </a:xfrm>
        </p:grpSpPr>
        <p:sp>
          <p:nvSpPr>
            <p:cNvPr id="94" name="Rectangle 30"/>
            <p:cNvSpPr/>
            <p:nvPr/>
          </p:nvSpPr>
          <p:spPr bwMode="auto">
            <a:xfrm>
              <a:off x="6610351" y="5048250"/>
              <a:ext cx="2190749" cy="1015663"/>
            </a:xfrm>
            <a:prstGeom prst="rect">
              <a:avLst/>
            </a:prstGeom>
          </p:spPr>
          <p:txBody>
            <a:bodyPr>
              <a:spAutoFit/>
            </a:bodyPr>
            <a:lstStyle/>
            <a:p>
              <a:pPr algn="just" fontAlgn="auto">
                <a:spcBef>
                  <a:spcPts val="0"/>
                </a:spcBef>
                <a:spcAft>
                  <a:spcPts val="0"/>
                </a:spcAft>
                <a:defRPr/>
              </a:pPr>
              <a:r>
                <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Praesent sodales odio sit amet odio tristi Lorem ipsum dolor sit amet consectetur adipiscing</a:t>
              </a:r>
              <a:endParaRPr lang="en-US"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95" name="Rectangle 32"/>
            <p:cNvSpPr/>
            <p:nvPr/>
          </p:nvSpPr>
          <p:spPr bwMode="auto">
            <a:xfrm>
              <a:off x="6925704" y="4572000"/>
              <a:ext cx="1560043" cy="379656"/>
            </a:xfrm>
            <a:prstGeom prst="rect">
              <a:avLst/>
            </a:prstGeom>
          </p:spPr>
          <p:txBody>
            <a:bodyPr wrap="none">
              <a:spAutoFit/>
            </a:bodyPr>
            <a:lstStyle/>
            <a:p>
              <a:pPr algn="ctr" fontAlgn="auto">
                <a:spcBef>
                  <a:spcPts val="0"/>
                </a:spcBef>
                <a:spcAft>
                  <a:spcPts val="0"/>
                </a:spcAft>
                <a:defRPr/>
              </a:pPr>
              <a:r>
                <a:rPr lang="en-US" sz="1865" b="1" dirty="0" smtClean="0">
                  <a:solidFill>
                    <a:schemeClr val="bg1"/>
                  </a:solidFill>
                  <a:latin typeface="+mj-lt"/>
                  <a:ea typeface="Open Sans" panose="020B0606030504020204" pitchFamily="34" charset="0"/>
                  <a:cs typeface="Open Sans" panose="020B0606030504020204" pitchFamily="34" charset="0"/>
                </a:rPr>
                <a:t>YOUR TITLE HERE</a:t>
              </a:r>
              <a:endParaRPr lang="en-US" sz="1865" b="1" dirty="0">
                <a:solidFill>
                  <a:schemeClr val="bg1"/>
                </a:solidFill>
                <a:latin typeface="+mj-lt"/>
                <a:ea typeface="Open Sans" panose="020B0606030504020204" pitchFamily="34" charset="0"/>
                <a:cs typeface="Open Sans" panose="020B0606030504020204" pitchFamily="34" charset="0"/>
              </a:endParaRPr>
            </a:p>
          </p:txBody>
        </p:sp>
      </p:grpSp>
      <p:grpSp>
        <p:nvGrpSpPr>
          <p:cNvPr id="13" name="组合 12"/>
          <p:cNvGrpSpPr/>
          <p:nvPr/>
        </p:nvGrpSpPr>
        <p:grpSpPr>
          <a:xfrm>
            <a:off x="9420226" y="4572000"/>
            <a:ext cx="2190749" cy="1491913"/>
            <a:chOff x="9420226" y="4572000"/>
            <a:chExt cx="2190749" cy="1491913"/>
          </a:xfrm>
        </p:grpSpPr>
        <p:sp>
          <p:nvSpPr>
            <p:cNvPr id="96" name="Rectangle 30"/>
            <p:cNvSpPr/>
            <p:nvPr/>
          </p:nvSpPr>
          <p:spPr bwMode="auto">
            <a:xfrm>
              <a:off x="9420226" y="5048250"/>
              <a:ext cx="2190749" cy="1015663"/>
            </a:xfrm>
            <a:prstGeom prst="rect">
              <a:avLst/>
            </a:prstGeom>
          </p:spPr>
          <p:txBody>
            <a:bodyPr>
              <a:spAutoFit/>
            </a:bodyPr>
            <a:lstStyle/>
            <a:p>
              <a:pPr algn="just" fontAlgn="auto">
                <a:spcBef>
                  <a:spcPts val="0"/>
                </a:spcBef>
                <a:spcAft>
                  <a:spcPts val="0"/>
                </a:spcAft>
                <a:defRPr/>
              </a:pPr>
              <a:r>
                <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Praesent sodales odio sit amet odio tristi Lorem ipsum dolor sit amet consectetur adipiscing</a:t>
              </a:r>
              <a:endParaRPr lang="en-US"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97" name="Rectangle 32"/>
            <p:cNvSpPr/>
            <p:nvPr/>
          </p:nvSpPr>
          <p:spPr bwMode="auto">
            <a:xfrm>
              <a:off x="9735579" y="4572000"/>
              <a:ext cx="1560043" cy="379656"/>
            </a:xfrm>
            <a:prstGeom prst="rect">
              <a:avLst/>
            </a:prstGeom>
          </p:spPr>
          <p:txBody>
            <a:bodyPr wrap="none">
              <a:spAutoFit/>
            </a:bodyPr>
            <a:lstStyle/>
            <a:p>
              <a:pPr algn="ctr" fontAlgn="auto">
                <a:spcBef>
                  <a:spcPts val="0"/>
                </a:spcBef>
                <a:spcAft>
                  <a:spcPts val="0"/>
                </a:spcAft>
                <a:defRPr/>
              </a:pPr>
              <a:r>
                <a:rPr lang="en-US" sz="1865" b="1" dirty="0" smtClean="0">
                  <a:solidFill>
                    <a:schemeClr val="bg1"/>
                  </a:solidFill>
                  <a:latin typeface="+mj-lt"/>
                  <a:ea typeface="Open Sans" panose="020B0606030504020204" pitchFamily="34" charset="0"/>
                  <a:cs typeface="Open Sans" panose="020B0606030504020204" pitchFamily="34" charset="0"/>
                </a:rPr>
                <a:t>YOUR TITLE HERE</a:t>
              </a:r>
              <a:endParaRPr lang="en-US" sz="1865" b="1" dirty="0">
                <a:solidFill>
                  <a:schemeClr val="bg1"/>
                </a:solidFill>
                <a:latin typeface="+mj-lt"/>
                <a:ea typeface="Open Sans" panose="020B0606030504020204" pitchFamily="34" charset="0"/>
                <a:cs typeface="Open Sans" panose="020B0606030504020204" pitchFamily="34" charset="0"/>
              </a:endParaRPr>
            </a:p>
          </p:txBody>
        </p:sp>
      </p:grpSp>
      <p:grpSp>
        <p:nvGrpSpPr>
          <p:cNvPr id="52" name="组合 51"/>
          <p:cNvGrpSpPr/>
          <p:nvPr/>
        </p:nvGrpSpPr>
        <p:grpSpPr>
          <a:xfrm>
            <a:off x="1061509" y="273629"/>
            <a:ext cx="5200650" cy="881272"/>
            <a:chOff x="3495675" y="294079"/>
            <a:chExt cx="5200650" cy="881272"/>
          </a:xfrm>
        </p:grpSpPr>
        <p:sp>
          <p:nvSpPr>
            <p:cNvPr id="53"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61"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66" name="图片 65"/>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randombar(horizontal)">
                                      <p:cBhvr>
                                        <p:cTn id="7" dur="500"/>
                                        <p:tgtEl>
                                          <p:spTgt spid="5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par>
                                <p:cTn id="14" presetID="53" presetClass="entr" presetSubtype="16"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p:cTn id="16" dur="500" fill="hold"/>
                                        <p:tgtEl>
                                          <p:spTgt spid="5"/>
                                        </p:tgtEl>
                                        <p:attrNameLst>
                                          <p:attrName>ppt_w</p:attrName>
                                        </p:attrNameLst>
                                      </p:cBhvr>
                                      <p:tavLst>
                                        <p:tav tm="0">
                                          <p:val>
                                            <p:fltVal val="0"/>
                                          </p:val>
                                        </p:tav>
                                        <p:tav tm="100000">
                                          <p:val>
                                            <p:strVal val="#ppt_w"/>
                                          </p:val>
                                        </p:tav>
                                      </p:tavLst>
                                    </p:anim>
                                    <p:anim calcmode="lin" valueType="num">
                                      <p:cBhvr>
                                        <p:cTn id="17" dur="500" fill="hold"/>
                                        <p:tgtEl>
                                          <p:spTgt spid="5"/>
                                        </p:tgtEl>
                                        <p:attrNameLst>
                                          <p:attrName>ppt_h</p:attrName>
                                        </p:attrNameLst>
                                      </p:cBhvr>
                                      <p:tavLst>
                                        <p:tav tm="0">
                                          <p:val>
                                            <p:fltVal val="0"/>
                                          </p:val>
                                        </p:tav>
                                        <p:tav tm="100000">
                                          <p:val>
                                            <p:strVal val="#ppt_h"/>
                                          </p:val>
                                        </p:tav>
                                      </p:tavLst>
                                    </p:anim>
                                    <p:animEffect transition="in" filter="fade">
                                      <p:cBhvr>
                                        <p:cTn id="18" dur="500"/>
                                        <p:tgtEl>
                                          <p:spTgt spid="5"/>
                                        </p:tgtEl>
                                      </p:cBhvr>
                                    </p:animEffect>
                                  </p:childTnLst>
                                </p:cTn>
                              </p:par>
                              <p:par>
                                <p:cTn id="19" presetID="53" presetClass="entr" presetSubtype="16"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par>
                                <p:cTn id="24" presetID="53" presetClass="entr" presetSubtype="16" fill="hold" nodeType="with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p:cTn id="26" dur="500" fill="hold"/>
                                        <p:tgtEl>
                                          <p:spTgt spid="7"/>
                                        </p:tgtEl>
                                        <p:attrNameLst>
                                          <p:attrName>ppt_w</p:attrName>
                                        </p:attrNameLst>
                                      </p:cBhvr>
                                      <p:tavLst>
                                        <p:tav tm="0">
                                          <p:val>
                                            <p:fltVal val="0"/>
                                          </p:val>
                                        </p:tav>
                                        <p:tav tm="100000">
                                          <p:val>
                                            <p:strVal val="#ppt_w"/>
                                          </p:val>
                                        </p:tav>
                                      </p:tavLst>
                                    </p:anim>
                                    <p:anim calcmode="lin" valueType="num">
                                      <p:cBhvr>
                                        <p:cTn id="27" dur="500" fill="hold"/>
                                        <p:tgtEl>
                                          <p:spTgt spid="7"/>
                                        </p:tgtEl>
                                        <p:attrNameLst>
                                          <p:attrName>ppt_h</p:attrName>
                                        </p:attrNameLst>
                                      </p:cBhvr>
                                      <p:tavLst>
                                        <p:tav tm="0">
                                          <p:val>
                                            <p:fltVal val="0"/>
                                          </p:val>
                                        </p:tav>
                                        <p:tav tm="100000">
                                          <p:val>
                                            <p:strVal val="#ppt_h"/>
                                          </p:val>
                                        </p:tav>
                                      </p:tavLst>
                                    </p:anim>
                                    <p:animEffect transition="in" filter="fade">
                                      <p:cBhvr>
                                        <p:cTn id="28" dur="500"/>
                                        <p:tgtEl>
                                          <p:spTgt spid="7"/>
                                        </p:tgtEl>
                                      </p:cBhvr>
                                    </p:animEffect>
                                  </p:childTnLst>
                                </p:cTn>
                              </p:par>
                            </p:childTnLst>
                          </p:cTn>
                        </p:par>
                        <p:par>
                          <p:cTn id="29" fill="hold">
                            <p:stCondLst>
                              <p:cond delay="1000"/>
                            </p:stCondLst>
                            <p:childTnLst>
                              <p:par>
                                <p:cTn id="30" presetID="2" presetClass="entr" presetSubtype="8" fill="hold" nodeType="afterEffect">
                                  <p:stCondLst>
                                    <p:cond delay="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0-#ppt_w/2"/>
                                          </p:val>
                                        </p:tav>
                                        <p:tav tm="100000">
                                          <p:val>
                                            <p:strVal val="#ppt_x"/>
                                          </p:val>
                                        </p:tav>
                                      </p:tavLst>
                                    </p:anim>
                                    <p:anim calcmode="lin" valueType="num">
                                      <p:cBhvr additive="base">
                                        <p:cTn id="33" dur="500" fill="hold"/>
                                        <p:tgtEl>
                                          <p:spTgt spid="2"/>
                                        </p:tgtEl>
                                        <p:attrNameLst>
                                          <p:attrName>ppt_y</p:attrName>
                                        </p:attrNameLst>
                                      </p:cBhvr>
                                      <p:tavLst>
                                        <p:tav tm="0">
                                          <p:val>
                                            <p:strVal val="#ppt_y"/>
                                          </p:val>
                                        </p:tav>
                                        <p:tav tm="100000">
                                          <p:val>
                                            <p:strVal val="#ppt_y"/>
                                          </p:val>
                                        </p:tav>
                                      </p:tavLst>
                                    </p:anim>
                                  </p:childTnLst>
                                </p:cTn>
                              </p:par>
                              <p:par>
                                <p:cTn id="34" presetID="2" presetClass="entr" presetSubtype="8" fill="hold"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0-#ppt_w/2"/>
                                          </p:val>
                                        </p:tav>
                                        <p:tav tm="100000">
                                          <p:val>
                                            <p:strVal val="#ppt_x"/>
                                          </p:val>
                                        </p:tav>
                                      </p:tavLst>
                                    </p:anim>
                                    <p:anim calcmode="lin" valueType="num">
                                      <p:cBhvr additive="base">
                                        <p:cTn id="37" dur="500" fill="hold"/>
                                        <p:tgtEl>
                                          <p:spTgt spid="9"/>
                                        </p:tgtEl>
                                        <p:attrNameLst>
                                          <p:attrName>ppt_y</p:attrName>
                                        </p:attrNameLst>
                                      </p:cBhvr>
                                      <p:tavLst>
                                        <p:tav tm="0">
                                          <p:val>
                                            <p:strVal val="#ppt_y"/>
                                          </p:val>
                                        </p:tav>
                                        <p:tav tm="100000">
                                          <p:val>
                                            <p:strVal val="#ppt_y"/>
                                          </p:val>
                                        </p:tav>
                                      </p:tavLst>
                                    </p:anim>
                                  </p:childTnLst>
                                </p:cTn>
                              </p:par>
                              <p:par>
                                <p:cTn id="38" presetID="2" presetClass="entr" presetSubtype="8" fill="hold" nodeType="withEffect">
                                  <p:stCondLst>
                                    <p:cond delay="0"/>
                                  </p:stCondLst>
                                  <p:childTnLst>
                                    <p:set>
                                      <p:cBhvr>
                                        <p:cTn id="39" dur="1" fill="hold">
                                          <p:stCondLst>
                                            <p:cond delay="0"/>
                                          </p:stCondLst>
                                        </p:cTn>
                                        <p:tgtEl>
                                          <p:spTgt spid="4"/>
                                        </p:tgtEl>
                                        <p:attrNameLst>
                                          <p:attrName>style.visibility</p:attrName>
                                        </p:attrNameLst>
                                      </p:cBhvr>
                                      <p:to>
                                        <p:strVal val="visible"/>
                                      </p:to>
                                    </p:set>
                                    <p:anim calcmode="lin" valueType="num">
                                      <p:cBhvr additive="base">
                                        <p:cTn id="40" dur="500" fill="hold"/>
                                        <p:tgtEl>
                                          <p:spTgt spid="4"/>
                                        </p:tgtEl>
                                        <p:attrNameLst>
                                          <p:attrName>ppt_x</p:attrName>
                                        </p:attrNameLst>
                                      </p:cBhvr>
                                      <p:tavLst>
                                        <p:tav tm="0">
                                          <p:val>
                                            <p:strVal val="0-#ppt_w/2"/>
                                          </p:val>
                                        </p:tav>
                                        <p:tav tm="100000">
                                          <p:val>
                                            <p:strVal val="#ppt_x"/>
                                          </p:val>
                                        </p:tav>
                                      </p:tavLst>
                                    </p:anim>
                                    <p:anim calcmode="lin" valueType="num">
                                      <p:cBhvr additive="base">
                                        <p:cTn id="41" dur="500" fill="hold"/>
                                        <p:tgtEl>
                                          <p:spTgt spid="4"/>
                                        </p:tgtEl>
                                        <p:attrNameLst>
                                          <p:attrName>ppt_y</p:attrName>
                                        </p:attrNameLst>
                                      </p:cBhvr>
                                      <p:tavLst>
                                        <p:tav tm="0">
                                          <p:val>
                                            <p:strVal val="#ppt_y"/>
                                          </p:val>
                                        </p:tav>
                                        <p:tav tm="100000">
                                          <p:val>
                                            <p:strVal val="#ppt_y"/>
                                          </p:val>
                                        </p:tav>
                                      </p:tavLst>
                                    </p:anim>
                                  </p:childTnLst>
                                </p:cTn>
                              </p:par>
                              <p:par>
                                <p:cTn id="42" presetID="2" presetClass="entr" presetSubtype="8" fill="hold" nodeType="withEffect">
                                  <p:stCondLst>
                                    <p:cond delay="0"/>
                                  </p:stCondLst>
                                  <p:childTnLst>
                                    <p:set>
                                      <p:cBhvr>
                                        <p:cTn id="43" dur="1" fill="hold">
                                          <p:stCondLst>
                                            <p:cond delay="0"/>
                                          </p:stCondLst>
                                        </p:cTn>
                                        <p:tgtEl>
                                          <p:spTgt spid="3"/>
                                        </p:tgtEl>
                                        <p:attrNameLst>
                                          <p:attrName>style.visibility</p:attrName>
                                        </p:attrNameLst>
                                      </p:cBhvr>
                                      <p:to>
                                        <p:strVal val="visible"/>
                                      </p:to>
                                    </p:set>
                                    <p:anim calcmode="lin" valueType="num">
                                      <p:cBhvr additive="base">
                                        <p:cTn id="44" dur="500" fill="hold"/>
                                        <p:tgtEl>
                                          <p:spTgt spid="3"/>
                                        </p:tgtEl>
                                        <p:attrNameLst>
                                          <p:attrName>ppt_x</p:attrName>
                                        </p:attrNameLst>
                                      </p:cBhvr>
                                      <p:tavLst>
                                        <p:tav tm="0">
                                          <p:val>
                                            <p:strVal val="0-#ppt_w/2"/>
                                          </p:val>
                                        </p:tav>
                                        <p:tav tm="100000">
                                          <p:val>
                                            <p:strVal val="#ppt_x"/>
                                          </p:val>
                                        </p:tav>
                                      </p:tavLst>
                                    </p:anim>
                                    <p:anim calcmode="lin" valueType="num">
                                      <p:cBhvr additive="base">
                                        <p:cTn id="45" dur="500" fill="hold"/>
                                        <p:tgtEl>
                                          <p:spTgt spid="3"/>
                                        </p:tgtEl>
                                        <p:attrNameLst>
                                          <p:attrName>ppt_y</p:attrName>
                                        </p:attrNameLst>
                                      </p:cBhvr>
                                      <p:tavLst>
                                        <p:tav tm="0">
                                          <p:val>
                                            <p:strVal val="#ppt_y"/>
                                          </p:val>
                                        </p:tav>
                                        <p:tav tm="100000">
                                          <p:val>
                                            <p:strVal val="#ppt_y"/>
                                          </p:val>
                                        </p:tav>
                                      </p:tavLst>
                                    </p:anim>
                                  </p:childTnLst>
                                </p:cTn>
                              </p:par>
                            </p:childTnLst>
                          </p:cTn>
                        </p:par>
                        <p:par>
                          <p:cTn id="46" fill="hold">
                            <p:stCondLst>
                              <p:cond delay="1500"/>
                            </p:stCondLst>
                            <p:childTnLst>
                              <p:par>
                                <p:cTn id="47" presetID="22" presetClass="entr" presetSubtype="1" fill="hold" nodeType="after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wipe(up)">
                                      <p:cBhvr>
                                        <p:cTn id="49" dur="500"/>
                                        <p:tgtEl>
                                          <p:spTgt spid="10"/>
                                        </p:tgtEl>
                                      </p:cBhvr>
                                    </p:animEffect>
                                  </p:childTnLst>
                                </p:cTn>
                              </p:par>
                              <p:par>
                                <p:cTn id="50" presetID="22" presetClass="entr" presetSubtype="1" fill="hold"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wipe(up)">
                                      <p:cBhvr>
                                        <p:cTn id="52" dur="500"/>
                                        <p:tgtEl>
                                          <p:spTgt spid="11"/>
                                        </p:tgtEl>
                                      </p:cBhvr>
                                    </p:animEffect>
                                  </p:childTnLst>
                                </p:cTn>
                              </p:par>
                              <p:par>
                                <p:cTn id="53" presetID="22" presetClass="entr" presetSubtype="1" fill="hold" nodeType="with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wipe(up)">
                                      <p:cBhvr>
                                        <p:cTn id="55" dur="500"/>
                                        <p:tgtEl>
                                          <p:spTgt spid="12"/>
                                        </p:tgtEl>
                                      </p:cBhvr>
                                    </p:animEffect>
                                  </p:childTnLst>
                                </p:cTn>
                              </p:par>
                              <p:par>
                                <p:cTn id="56" presetID="22" presetClass="entr" presetSubtype="1" fill="hold" nodeType="with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wipe(up)">
                                      <p:cBhvr>
                                        <p:cTn id="5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762001" y="2000252"/>
            <a:ext cx="5779955" cy="2011953"/>
            <a:chOff x="762001" y="2000252"/>
            <a:chExt cx="5779955" cy="2011953"/>
          </a:xfrm>
        </p:grpSpPr>
        <p:grpSp>
          <p:nvGrpSpPr>
            <p:cNvPr id="48" name="Group 71"/>
            <p:cNvGrpSpPr/>
            <p:nvPr/>
          </p:nvGrpSpPr>
          <p:grpSpPr bwMode="auto">
            <a:xfrm>
              <a:off x="2381329" y="2190732"/>
              <a:ext cx="3333910" cy="2117"/>
              <a:chOff x="1785918" y="1643056"/>
              <a:chExt cx="2500330" cy="1588"/>
            </a:xfrm>
          </p:grpSpPr>
          <p:cxnSp>
            <p:nvCxnSpPr>
              <p:cNvPr id="51" name="Straight Connector 18"/>
              <p:cNvCxnSpPr/>
              <p:nvPr/>
            </p:nvCxnSpPr>
            <p:spPr>
              <a:xfrm>
                <a:off x="1785860" y="1643071"/>
                <a:ext cx="2500209" cy="1587"/>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19"/>
              <p:cNvCxnSpPr/>
              <p:nvPr/>
            </p:nvCxnSpPr>
            <p:spPr>
              <a:xfrm>
                <a:off x="1785860" y="1643071"/>
                <a:ext cx="2000168" cy="1587"/>
              </a:xfrm>
              <a:prstGeom prst="line">
                <a:avLst/>
              </a:prstGeom>
              <a:ln w="57150">
                <a:solidFill>
                  <a:schemeClr val="tx1"/>
                </a:solidFill>
                <a:tailEnd type="oval"/>
              </a:ln>
            </p:spPr>
            <p:style>
              <a:lnRef idx="1">
                <a:schemeClr val="accent1"/>
              </a:lnRef>
              <a:fillRef idx="0">
                <a:schemeClr val="accent1"/>
              </a:fillRef>
              <a:effectRef idx="0">
                <a:schemeClr val="accent1"/>
              </a:effectRef>
              <a:fontRef idx="minor">
                <a:schemeClr val="tx1"/>
              </a:fontRef>
            </p:style>
          </p:cxnSp>
        </p:grpSp>
        <p:sp>
          <p:nvSpPr>
            <p:cNvPr id="49" name="Rectangle 31"/>
            <p:cNvSpPr/>
            <p:nvPr/>
          </p:nvSpPr>
          <p:spPr bwMode="auto">
            <a:xfrm>
              <a:off x="762001" y="2000252"/>
              <a:ext cx="1085554" cy="297454"/>
            </a:xfrm>
            <a:prstGeom prst="rect">
              <a:avLst/>
            </a:prstGeom>
          </p:spPr>
          <p:txBody>
            <a:bodyPr wrap="none">
              <a:spAutoFit/>
            </a:bodyPr>
            <a:lstStyle/>
            <a:p>
              <a:pPr fontAlgn="auto">
                <a:spcBef>
                  <a:spcPts val="0"/>
                </a:spcBef>
                <a:spcAft>
                  <a:spcPts val="0"/>
                </a:spcAft>
                <a:defRPr/>
              </a:pPr>
              <a:r>
                <a:rPr lang="en-US" sz="1335" dirty="0" smtClean="0">
                  <a:solidFill>
                    <a:schemeClr val="bg1"/>
                  </a:solidFill>
                  <a:latin typeface="+mj-lt"/>
                  <a:ea typeface="Open Sans" panose="020B0606030504020204" pitchFamily="34" charset="0"/>
                  <a:cs typeface="Open Sans" panose="020B0606030504020204" pitchFamily="34" charset="0"/>
                </a:rPr>
                <a:t>YOUR TITLE HERE</a:t>
              </a:r>
              <a:endParaRPr lang="en-US" sz="1335" dirty="0">
                <a:solidFill>
                  <a:schemeClr val="bg1"/>
                </a:solidFill>
                <a:latin typeface="+mj-lt"/>
                <a:ea typeface="Open Sans" panose="020B0606030504020204" pitchFamily="34" charset="0"/>
                <a:cs typeface="Open Sans" panose="020B0606030504020204" pitchFamily="34" charset="0"/>
              </a:endParaRPr>
            </a:p>
          </p:txBody>
        </p:sp>
        <p:sp>
          <p:nvSpPr>
            <p:cNvPr id="50" name="Rectangle 35"/>
            <p:cNvSpPr/>
            <p:nvPr/>
          </p:nvSpPr>
          <p:spPr bwMode="auto">
            <a:xfrm>
              <a:off x="6096000" y="2000252"/>
              <a:ext cx="445956" cy="297454"/>
            </a:xfrm>
            <a:prstGeom prst="rect">
              <a:avLst/>
            </a:prstGeom>
          </p:spPr>
          <p:txBody>
            <a:bodyPr wrap="none">
              <a:spAutoFit/>
            </a:bodyPr>
            <a:lstStyle/>
            <a:p>
              <a:pPr fontAlgn="auto">
                <a:spcBef>
                  <a:spcPts val="0"/>
                </a:spcBef>
                <a:spcAft>
                  <a:spcPts val="0"/>
                </a:spcAft>
                <a:defRPr/>
              </a:pPr>
              <a:r>
                <a:rPr lang="en-US" sz="1335" dirty="0">
                  <a:solidFill>
                    <a:schemeClr val="bg1"/>
                  </a:solidFill>
                  <a:latin typeface="+mj-lt"/>
                  <a:ea typeface="Open Sans" panose="020B0606030504020204" pitchFamily="34" charset="0"/>
                  <a:cs typeface="Open Sans" panose="020B0606030504020204" pitchFamily="34" charset="0"/>
                </a:rPr>
                <a:t>80%</a:t>
              </a:r>
              <a:endParaRPr lang="en-US" sz="1335" dirty="0">
                <a:solidFill>
                  <a:schemeClr val="bg1"/>
                </a:solidFill>
                <a:latin typeface="+mj-lt"/>
                <a:ea typeface="Open Sans" panose="020B0606030504020204" pitchFamily="34" charset="0"/>
                <a:cs typeface="Open Sans" panose="020B0606030504020204" pitchFamily="34" charset="0"/>
              </a:endParaRPr>
            </a:p>
          </p:txBody>
        </p:sp>
        <p:grpSp>
          <p:nvGrpSpPr>
            <p:cNvPr id="43" name="Group 69"/>
            <p:cNvGrpSpPr/>
            <p:nvPr/>
          </p:nvGrpSpPr>
          <p:grpSpPr bwMode="auto">
            <a:xfrm>
              <a:off x="2381329" y="2762174"/>
              <a:ext cx="3333910" cy="2117"/>
              <a:chOff x="1785918" y="2071684"/>
              <a:chExt cx="2500330" cy="1588"/>
            </a:xfrm>
          </p:grpSpPr>
          <p:cxnSp>
            <p:nvCxnSpPr>
              <p:cNvPr id="46" name="Straight Connector 21"/>
              <p:cNvCxnSpPr/>
              <p:nvPr/>
            </p:nvCxnSpPr>
            <p:spPr>
              <a:xfrm>
                <a:off x="1785860" y="2071743"/>
                <a:ext cx="2500209" cy="1587"/>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22"/>
              <p:cNvCxnSpPr/>
              <p:nvPr/>
            </p:nvCxnSpPr>
            <p:spPr>
              <a:xfrm>
                <a:off x="1785860" y="2071743"/>
                <a:ext cx="1357256" cy="1587"/>
              </a:xfrm>
              <a:prstGeom prst="line">
                <a:avLst/>
              </a:prstGeom>
              <a:ln w="57150">
                <a:solidFill>
                  <a:schemeClr val="tx1"/>
                </a:solidFill>
                <a:tailEnd type="oval"/>
              </a:ln>
            </p:spPr>
            <p:style>
              <a:lnRef idx="1">
                <a:schemeClr val="accent1"/>
              </a:lnRef>
              <a:fillRef idx="0">
                <a:schemeClr val="accent1"/>
              </a:fillRef>
              <a:effectRef idx="0">
                <a:schemeClr val="accent1"/>
              </a:effectRef>
              <a:fontRef idx="minor">
                <a:schemeClr val="tx1"/>
              </a:fontRef>
            </p:style>
          </p:cxnSp>
        </p:grpSp>
        <p:sp>
          <p:nvSpPr>
            <p:cNvPr id="44" name="Rectangle 32"/>
            <p:cNvSpPr/>
            <p:nvPr/>
          </p:nvSpPr>
          <p:spPr bwMode="auto">
            <a:xfrm>
              <a:off x="762001" y="2571752"/>
              <a:ext cx="1085554" cy="297454"/>
            </a:xfrm>
            <a:prstGeom prst="rect">
              <a:avLst/>
            </a:prstGeom>
          </p:spPr>
          <p:txBody>
            <a:bodyPr wrap="none">
              <a:spAutoFit/>
            </a:bodyPr>
            <a:lstStyle/>
            <a:p>
              <a:pPr fontAlgn="auto">
                <a:spcBef>
                  <a:spcPts val="0"/>
                </a:spcBef>
                <a:spcAft>
                  <a:spcPts val="0"/>
                </a:spcAft>
                <a:defRPr/>
              </a:pPr>
              <a:r>
                <a:rPr lang="en-US" altLang="zh-CN" sz="1335" dirty="0">
                  <a:solidFill>
                    <a:schemeClr val="bg1"/>
                  </a:solidFill>
                  <a:latin typeface="+mj-lt"/>
                  <a:ea typeface="Open Sans" panose="020B0606030504020204" pitchFamily="34" charset="0"/>
                  <a:cs typeface="Open Sans" panose="020B0606030504020204" pitchFamily="34" charset="0"/>
                </a:rPr>
                <a:t>YOUR TITLE HERE</a:t>
              </a:r>
              <a:endParaRPr lang="en-US" altLang="zh-CN" sz="1335" dirty="0">
                <a:solidFill>
                  <a:schemeClr val="bg1"/>
                </a:solidFill>
                <a:latin typeface="+mj-lt"/>
                <a:ea typeface="Open Sans" panose="020B0606030504020204" pitchFamily="34" charset="0"/>
                <a:cs typeface="Open Sans" panose="020B0606030504020204" pitchFamily="34" charset="0"/>
              </a:endParaRPr>
            </a:p>
          </p:txBody>
        </p:sp>
        <p:sp>
          <p:nvSpPr>
            <p:cNvPr id="45" name="Rectangle 36"/>
            <p:cNvSpPr/>
            <p:nvPr/>
          </p:nvSpPr>
          <p:spPr bwMode="auto">
            <a:xfrm>
              <a:off x="6096000" y="2571752"/>
              <a:ext cx="444352" cy="297454"/>
            </a:xfrm>
            <a:prstGeom prst="rect">
              <a:avLst/>
            </a:prstGeom>
          </p:spPr>
          <p:txBody>
            <a:bodyPr wrap="none">
              <a:spAutoFit/>
            </a:bodyPr>
            <a:lstStyle/>
            <a:p>
              <a:pPr fontAlgn="auto">
                <a:spcBef>
                  <a:spcPts val="0"/>
                </a:spcBef>
                <a:spcAft>
                  <a:spcPts val="0"/>
                </a:spcAft>
                <a:defRPr/>
              </a:pPr>
              <a:r>
                <a:rPr lang="en-US" sz="1335" dirty="0">
                  <a:solidFill>
                    <a:schemeClr val="bg1"/>
                  </a:solidFill>
                  <a:latin typeface="+mj-lt"/>
                  <a:ea typeface="Open Sans" panose="020B0606030504020204" pitchFamily="34" charset="0"/>
                  <a:cs typeface="Open Sans" panose="020B0606030504020204" pitchFamily="34" charset="0"/>
                </a:rPr>
                <a:t>60%</a:t>
              </a:r>
              <a:endParaRPr lang="en-US" sz="1335" dirty="0">
                <a:solidFill>
                  <a:schemeClr val="bg1"/>
                </a:solidFill>
                <a:latin typeface="+mj-lt"/>
                <a:ea typeface="Open Sans" panose="020B0606030504020204" pitchFamily="34" charset="0"/>
                <a:cs typeface="Open Sans" panose="020B0606030504020204" pitchFamily="34" charset="0"/>
              </a:endParaRPr>
            </a:p>
          </p:txBody>
        </p:sp>
        <p:grpSp>
          <p:nvGrpSpPr>
            <p:cNvPr id="38" name="Group 67"/>
            <p:cNvGrpSpPr/>
            <p:nvPr/>
          </p:nvGrpSpPr>
          <p:grpSpPr bwMode="auto">
            <a:xfrm>
              <a:off x="2381328" y="3333614"/>
              <a:ext cx="3333910" cy="2117"/>
              <a:chOff x="1785918" y="2500312"/>
              <a:chExt cx="2500330" cy="1588"/>
            </a:xfrm>
          </p:grpSpPr>
          <p:cxnSp>
            <p:nvCxnSpPr>
              <p:cNvPr id="41" name="Straight Connector 23"/>
              <p:cNvCxnSpPr/>
              <p:nvPr/>
            </p:nvCxnSpPr>
            <p:spPr>
              <a:xfrm>
                <a:off x="1785860" y="2500415"/>
                <a:ext cx="2500209" cy="1587"/>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24"/>
              <p:cNvCxnSpPr/>
              <p:nvPr/>
            </p:nvCxnSpPr>
            <p:spPr>
              <a:xfrm>
                <a:off x="1785860" y="2500415"/>
                <a:ext cx="1642994" cy="1587"/>
              </a:xfrm>
              <a:prstGeom prst="line">
                <a:avLst/>
              </a:prstGeom>
              <a:ln w="57150">
                <a:solidFill>
                  <a:schemeClr val="tx1"/>
                </a:solidFill>
                <a:tailEnd type="oval"/>
              </a:ln>
            </p:spPr>
            <p:style>
              <a:lnRef idx="1">
                <a:schemeClr val="accent1"/>
              </a:lnRef>
              <a:fillRef idx="0">
                <a:schemeClr val="accent1"/>
              </a:fillRef>
              <a:effectRef idx="0">
                <a:schemeClr val="accent1"/>
              </a:effectRef>
              <a:fontRef idx="minor">
                <a:schemeClr val="tx1"/>
              </a:fontRef>
            </p:style>
          </p:cxnSp>
        </p:grpSp>
        <p:sp>
          <p:nvSpPr>
            <p:cNvPr id="39" name="Rectangle 33"/>
            <p:cNvSpPr/>
            <p:nvPr/>
          </p:nvSpPr>
          <p:spPr bwMode="auto">
            <a:xfrm>
              <a:off x="762001" y="3143251"/>
              <a:ext cx="1085554" cy="297454"/>
            </a:xfrm>
            <a:prstGeom prst="rect">
              <a:avLst/>
            </a:prstGeom>
          </p:spPr>
          <p:txBody>
            <a:bodyPr wrap="none">
              <a:spAutoFit/>
            </a:bodyPr>
            <a:lstStyle/>
            <a:p>
              <a:pPr fontAlgn="auto">
                <a:spcBef>
                  <a:spcPts val="0"/>
                </a:spcBef>
                <a:spcAft>
                  <a:spcPts val="0"/>
                </a:spcAft>
                <a:defRPr/>
              </a:pPr>
              <a:r>
                <a:rPr lang="en-US" altLang="zh-CN" sz="1335" dirty="0">
                  <a:solidFill>
                    <a:schemeClr val="bg1"/>
                  </a:solidFill>
                  <a:latin typeface="+mj-lt"/>
                  <a:ea typeface="Open Sans" panose="020B0606030504020204" pitchFamily="34" charset="0"/>
                  <a:cs typeface="Open Sans" panose="020B0606030504020204" pitchFamily="34" charset="0"/>
                </a:rPr>
                <a:t>YOUR TITLE HERE</a:t>
              </a:r>
              <a:endParaRPr lang="en-US" altLang="zh-CN" sz="1335" dirty="0">
                <a:solidFill>
                  <a:schemeClr val="bg1"/>
                </a:solidFill>
                <a:latin typeface="+mj-lt"/>
                <a:ea typeface="Open Sans" panose="020B0606030504020204" pitchFamily="34" charset="0"/>
                <a:cs typeface="Open Sans" panose="020B0606030504020204" pitchFamily="34" charset="0"/>
              </a:endParaRPr>
            </a:p>
          </p:txBody>
        </p:sp>
        <p:sp>
          <p:nvSpPr>
            <p:cNvPr id="40" name="Rectangle 37"/>
            <p:cNvSpPr/>
            <p:nvPr/>
          </p:nvSpPr>
          <p:spPr bwMode="auto">
            <a:xfrm>
              <a:off x="6096000" y="3143251"/>
              <a:ext cx="434734" cy="297454"/>
            </a:xfrm>
            <a:prstGeom prst="rect">
              <a:avLst/>
            </a:prstGeom>
          </p:spPr>
          <p:txBody>
            <a:bodyPr wrap="none">
              <a:spAutoFit/>
            </a:bodyPr>
            <a:lstStyle/>
            <a:p>
              <a:pPr fontAlgn="auto">
                <a:spcBef>
                  <a:spcPts val="0"/>
                </a:spcBef>
                <a:spcAft>
                  <a:spcPts val="0"/>
                </a:spcAft>
                <a:defRPr/>
              </a:pPr>
              <a:r>
                <a:rPr lang="en-US" sz="1335" dirty="0">
                  <a:solidFill>
                    <a:schemeClr val="bg1"/>
                  </a:solidFill>
                  <a:latin typeface="+mj-lt"/>
                  <a:ea typeface="Open Sans" panose="020B0606030504020204" pitchFamily="34" charset="0"/>
                  <a:cs typeface="Open Sans" panose="020B0606030504020204" pitchFamily="34" charset="0"/>
                </a:rPr>
                <a:t>70%</a:t>
              </a:r>
              <a:endParaRPr lang="en-US" sz="1335" dirty="0">
                <a:solidFill>
                  <a:schemeClr val="bg1"/>
                </a:solidFill>
                <a:latin typeface="+mj-lt"/>
                <a:ea typeface="Open Sans" panose="020B0606030504020204" pitchFamily="34" charset="0"/>
                <a:cs typeface="Open Sans" panose="020B0606030504020204" pitchFamily="34" charset="0"/>
              </a:endParaRPr>
            </a:p>
          </p:txBody>
        </p:sp>
        <p:grpSp>
          <p:nvGrpSpPr>
            <p:cNvPr id="33" name="Group 65"/>
            <p:cNvGrpSpPr/>
            <p:nvPr/>
          </p:nvGrpSpPr>
          <p:grpSpPr bwMode="auto">
            <a:xfrm>
              <a:off x="2381329" y="3905055"/>
              <a:ext cx="3333910" cy="2117"/>
              <a:chOff x="1785918" y="2928940"/>
              <a:chExt cx="2500330" cy="1588"/>
            </a:xfrm>
          </p:grpSpPr>
          <p:cxnSp>
            <p:nvCxnSpPr>
              <p:cNvPr id="36" name="Straight Connector 25"/>
              <p:cNvCxnSpPr/>
              <p:nvPr/>
            </p:nvCxnSpPr>
            <p:spPr>
              <a:xfrm>
                <a:off x="1785860" y="2929087"/>
                <a:ext cx="2500209" cy="1587"/>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26"/>
              <p:cNvCxnSpPr/>
              <p:nvPr/>
            </p:nvCxnSpPr>
            <p:spPr>
              <a:xfrm>
                <a:off x="1785860" y="2929087"/>
                <a:ext cx="2214471" cy="1587"/>
              </a:xfrm>
              <a:prstGeom prst="line">
                <a:avLst/>
              </a:prstGeom>
              <a:ln w="57150">
                <a:solidFill>
                  <a:schemeClr val="tx1"/>
                </a:solidFill>
                <a:tailEnd type="oval"/>
              </a:ln>
            </p:spPr>
            <p:style>
              <a:lnRef idx="1">
                <a:schemeClr val="accent1"/>
              </a:lnRef>
              <a:fillRef idx="0">
                <a:schemeClr val="accent1"/>
              </a:fillRef>
              <a:effectRef idx="0">
                <a:schemeClr val="accent1"/>
              </a:effectRef>
              <a:fontRef idx="minor">
                <a:schemeClr val="tx1"/>
              </a:fontRef>
            </p:style>
          </p:cxnSp>
        </p:grpSp>
        <p:sp>
          <p:nvSpPr>
            <p:cNvPr id="34" name="Rectangle 34"/>
            <p:cNvSpPr/>
            <p:nvPr/>
          </p:nvSpPr>
          <p:spPr bwMode="auto">
            <a:xfrm>
              <a:off x="762001" y="3714751"/>
              <a:ext cx="1085554" cy="297454"/>
            </a:xfrm>
            <a:prstGeom prst="rect">
              <a:avLst/>
            </a:prstGeom>
          </p:spPr>
          <p:txBody>
            <a:bodyPr wrap="none">
              <a:spAutoFit/>
            </a:bodyPr>
            <a:lstStyle/>
            <a:p>
              <a:pPr fontAlgn="auto">
                <a:spcBef>
                  <a:spcPts val="0"/>
                </a:spcBef>
                <a:spcAft>
                  <a:spcPts val="0"/>
                </a:spcAft>
                <a:defRPr/>
              </a:pPr>
              <a:r>
                <a:rPr lang="en-US" altLang="zh-CN" sz="1335" dirty="0">
                  <a:solidFill>
                    <a:schemeClr val="bg1"/>
                  </a:solidFill>
                  <a:latin typeface="+mj-lt"/>
                  <a:ea typeface="Open Sans" panose="020B0606030504020204" pitchFamily="34" charset="0"/>
                  <a:cs typeface="Open Sans" panose="020B0606030504020204" pitchFamily="34" charset="0"/>
                </a:rPr>
                <a:t>YOUR TITLE HERE</a:t>
              </a:r>
              <a:endParaRPr lang="en-US" altLang="zh-CN" sz="1335" dirty="0">
                <a:solidFill>
                  <a:schemeClr val="bg1"/>
                </a:solidFill>
                <a:latin typeface="+mj-lt"/>
                <a:ea typeface="Open Sans" panose="020B0606030504020204" pitchFamily="34" charset="0"/>
                <a:cs typeface="Open Sans" panose="020B0606030504020204" pitchFamily="34" charset="0"/>
              </a:endParaRPr>
            </a:p>
          </p:txBody>
        </p:sp>
        <p:sp>
          <p:nvSpPr>
            <p:cNvPr id="35" name="Rectangle 38"/>
            <p:cNvSpPr/>
            <p:nvPr/>
          </p:nvSpPr>
          <p:spPr bwMode="auto">
            <a:xfrm>
              <a:off x="6096000" y="3714751"/>
              <a:ext cx="444352" cy="297454"/>
            </a:xfrm>
            <a:prstGeom prst="rect">
              <a:avLst/>
            </a:prstGeom>
          </p:spPr>
          <p:txBody>
            <a:bodyPr wrap="none">
              <a:spAutoFit/>
            </a:bodyPr>
            <a:lstStyle/>
            <a:p>
              <a:pPr fontAlgn="auto">
                <a:spcBef>
                  <a:spcPts val="0"/>
                </a:spcBef>
                <a:spcAft>
                  <a:spcPts val="0"/>
                </a:spcAft>
                <a:defRPr/>
              </a:pPr>
              <a:r>
                <a:rPr lang="en-US" sz="1335" dirty="0">
                  <a:solidFill>
                    <a:schemeClr val="bg1"/>
                  </a:solidFill>
                  <a:latin typeface="+mj-lt"/>
                  <a:ea typeface="Open Sans" panose="020B0606030504020204" pitchFamily="34" charset="0"/>
                  <a:cs typeface="Open Sans" panose="020B0606030504020204" pitchFamily="34" charset="0"/>
                </a:rPr>
                <a:t>90%</a:t>
              </a:r>
              <a:endParaRPr lang="en-US" sz="1335" dirty="0">
                <a:solidFill>
                  <a:schemeClr val="bg1"/>
                </a:solidFill>
                <a:latin typeface="+mj-lt"/>
                <a:ea typeface="Open Sans" panose="020B0606030504020204" pitchFamily="34" charset="0"/>
                <a:cs typeface="Open Sans" panose="020B0606030504020204" pitchFamily="34" charset="0"/>
              </a:endParaRPr>
            </a:p>
          </p:txBody>
        </p:sp>
      </p:grpSp>
      <p:grpSp>
        <p:nvGrpSpPr>
          <p:cNvPr id="54" name="Group 61"/>
          <p:cNvGrpSpPr/>
          <p:nvPr/>
        </p:nvGrpSpPr>
        <p:grpSpPr bwMode="auto">
          <a:xfrm>
            <a:off x="7905693" y="1905000"/>
            <a:ext cx="2294619" cy="2295143"/>
            <a:chOff x="458580" y="1241001"/>
            <a:chExt cx="1721238" cy="1721238"/>
          </a:xfrm>
        </p:grpSpPr>
        <p:sp>
          <p:nvSpPr>
            <p:cNvPr id="63" name="Oval 15"/>
            <p:cNvSpPr/>
            <p:nvPr/>
          </p:nvSpPr>
          <p:spPr>
            <a:xfrm>
              <a:off x="458623" y="1241001"/>
              <a:ext cx="1721124" cy="1720731"/>
            </a:xfrm>
            <a:prstGeom prst="ellipse">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latin typeface="+mj-lt"/>
              </a:endParaRPr>
            </a:p>
          </p:txBody>
        </p:sp>
        <p:sp>
          <p:nvSpPr>
            <p:cNvPr id="64" name="Oval 16"/>
            <p:cNvSpPr/>
            <p:nvPr/>
          </p:nvSpPr>
          <p:spPr>
            <a:xfrm>
              <a:off x="539598" y="1325133"/>
              <a:ext cx="1552822" cy="155246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latin typeface="+mj-lt"/>
              </a:endParaRPr>
            </a:p>
          </p:txBody>
        </p:sp>
      </p:grpSp>
      <p:grpSp>
        <p:nvGrpSpPr>
          <p:cNvPr id="5" name="组合 4"/>
          <p:cNvGrpSpPr/>
          <p:nvPr/>
        </p:nvGrpSpPr>
        <p:grpSpPr>
          <a:xfrm>
            <a:off x="7599493" y="4572000"/>
            <a:ext cx="3048000" cy="1183944"/>
            <a:chOff x="7599493" y="4572000"/>
            <a:chExt cx="3048000" cy="1183944"/>
          </a:xfrm>
        </p:grpSpPr>
        <p:sp>
          <p:nvSpPr>
            <p:cNvPr id="55" name="Rectangle 10"/>
            <p:cNvSpPr/>
            <p:nvPr/>
          </p:nvSpPr>
          <p:spPr bwMode="auto">
            <a:xfrm>
              <a:off x="8306410" y="4572000"/>
              <a:ext cx="1619354" cy="420564"/>
            </a:xfrm>
            <a:prstGeom prst="rect">
              <a:avLst/>
            </a:prstGeom>
          </p:spPr>
          <p:txBody>
            <a:bodyPr wrap="none">
              <a:spAutoFit/>
            </a:bodyPr>
            <a:lstStyle/>
            <a:p>
              <a:pPr algn="ctr" fontAlgn="auto">
                <a:spcBef>
                  <a:spcPts val="0"/>
                </a:spcBef>
                <a:spcAft>
                  <a:spcPts val="0"/>
                </a:spcAft>
                <a:defRPr/>
              </a:pPr>
              <a:r>
                <a:rPr lang="en-US" sz="2135" dirty="0" smtClean="0">
                  <a:solidFill>
                    <a:schemeClr val="bg1"/>
                  </a:solidFill>
                  <a:latin typeface="+mj-lt"/>
                  <a:ea typeface="Open Sans" panose="020B0606030504020204" pitchFamily="34" charset="0"/>
                  <a:cs typeface="Open Sans" panose="020B0606030504020204" pitchFamily="34" charset="0"/>
                </a:rPr>
                <a:t>YOUR TITLE HERE</a:t>
              </a:r>
              <a:endParaRPr lang="en-US" sz="2135" dirty="0">
                <a:solidFill>
                  <a:schemeClr val="bg1"/>
                </a:solidFill>
                <a:latin typeface="+mj-lt"/>
                <a:ea typeface="Open Sans" panose="020B0606030504020204" pitchFamily="34" charset="0"/>
                <a:cs typeface="Open Sans" panose="020B0606030504020204" pitchFamily="34" charset="0"/>
              </a:endParaRPr>
            </a:p>
          </p:txBody>
        </p:sp>
        <p:sp>
          <p:nvSpPr>
            <p:cNvPr id="59" name="Rectangle 14"/>
            <p:cNvSpPr/>
            <p:nvPr/>
          </p:nvSpPr>
          <p:spPr bwMode="auto">
            <a:xfrm>
              <a:off x="7599493" y="5048250"/>
              <a:ext cx="3048000" cy="707694"/>
            </a:xfrm>
            <a:prstGeom prst="rect">
              <a:avLst/>
            </a:prstGeom>
          </p:spPr>
          <p:txBody>
            <a:bodyPr>
              <a:spAutoFit/>
            </a:bodyPr>
            <a:lstStyle/>
            <a:p>
              <a:pPr algn="ctr" fontAlgn="auto">
                <a:spcBef>
                  <a:spcPts val="0"/>
                </a:spcBef>
                <a:spcAft>
                  <a:spcPts val="0"/>
                </a:spcAft>
                <a:defRPr/>
              </a:pPr>
              <a:r>
                <a:rPr lang="ms-MY" sz="1335" dirty="0">
                  <a:solidFill>
                    <a:schemeClr val="bg1"/>
                  </a:solidFill>
                  <a:latin typeface="+mj-lt"/>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a:t>
              </a:r>
              <a:endParaRPr lang="ms-MY" sz="1335" dirty="0">
                <a:solidFill>
                  <a:schemeClr val="bg1"/>
                </a:solidFill>
                <a:latin typeface="+mj-lt"/>
                <a:ea typeface="Open Sans Light" panose="020B0306030504020204" pitchFamily="34" charset="0"/>
                <a:cs typeface="Open Sans Light" panose="020B0306030504020204" pitchFamily="34" charset="0"/>
              </a:endParaRPr>
            </a:p>
          </p:txBody>
        </p:sp>
      </p:grpSp>
      <p:grpSp>
        <p:nvGrpSpPr>
          <p:cNvPr id="65" name="Group 63"/>
          <p:cNvGrpSpPr/>
          <p:nvPr/>
        </p:nvGrpSpPr>
        <p:grpSpPr bwMode="auto">
          <a:xfrm>
            <a:off x="857240" y="4476751"/>
            <a:ext cx="986377" cy="1566333"/>
            <a:chOff x="642910" y="3357568"/>
            <a:chExt cx="739869" cy="1175246"/>
          </a:xfrm>
        </p:grpSpPr>
        <p:sp>
          <p:nvSpPr>
            <p:cNvPr id="66" name="Rectangle 41"/>
            <p:cNvSpPr/>
            <p:nvPr/>
          </p:nvSpPr>
          <p:spPr>
            <a:xfrm>
              <a:off x="679567" y="3357568"/>
              <a:ext cx="703212" cy="315556"/>
            </a:xfrm>
            <a:prstGeom prst="rect">
              <a:avLst/>
            </a:prstGeom>
          </p:spPr>
          <p:txBody>
            <a:bodyPr wrap="square">
              <a:spAutoFit/>
            </a:bodyPr>
            <a:lstStyle/>
            <a:p>
              <a:pPr algn="ctr" fontAlgn="auto">
                <a:spcBef>
                  <a:spcPts val="0"/>
                </a:spcBef>
                <a:spcAft>
                  <a:spcPts val="0"/>
                </a:spcAft>
                <a:defRPr/>
              </a:pPr>
              <a:r>
                <a:rPr lang="en-US" sz="2135" dirty="0">
                  <a:solidFill>
                    <a:schemeClr val="bg1"/>
                  </a:solidFill>
                  <a:latin typeface="+mj-lt"/>
                  <a:ea typeface="Open Sans" panose="020B0606030504020204" pitchFamily="34" charset="0"/>
                  <a:cs typeface="Open Sans" panose="020B0606030504020204" pitchFamily="34" charset="0"/>
                </a:rPr>
                <a:t>Awards</a:t>
              </a:r>
              <a:endParaRPr lang="en-US" sz="2135" dirty="0">
                <a:solidFill>
                  <a:schemeClr val="bg1"/>
                </a:solidFill>
                <a:latin typeface="+mj-lt"/>
                <a:ea typeface="Open Sans" panose="020B0606030504020204" pitchFamily="34" charset="0"/>
                <a:cs typeface="Open Sans" panose="020B0606030504020204" pitchFamily="34" charset="0"/>
              </a:endParaRPr>
            </a:p>
          </p:txBody>
        </p:sp>
        <p:grpSp>
          <p:nvGrpSpPr>
            <p:cNvPr id="67" name="Group 62"/>
            <p:cNvGrpSpPr/>
            <p:nvPr/>
          </p:nvGrpSpPr>
          <p:grpSpPr bwMode="auto">
            <a:xfrm>
              <a:off x="642910" y="3857634"/>
              <a:ext cx="739666" cy="675180"/>
              <a:chOff x="642910" y="3857634"/>
              <a:chExt cx="739666" cy="675180"/>
            </a:xfrm>
          </p:grpSpPr>
          <p:sp>
            <p:nvSpPr>
              <p:cNvPr id="68" name="Freeform 39"/>
              <p:cNvSpPr>
                <a:spLocks noEditPoints="1"/>
              </p:cNvSpPr>
              <p:nvPr/>
            </p:nvSpPr>
            <p:spPr bwMode="auto">
              <a:xfrm>
                <a:off x="642918" y="3857841"/>
                <a:ext cx="311187" cy="317634"/>
              </a:xfrm>
              <a:custGeom>
                <a:avLst/>
                <a:gdLst>
                  <a:gd name="T0" fmla="*/ 203 w 360"/>
                  <a:gd name="T1" fmla="*/ 271 h 368"/>
                  <a:gd name="T2" fmla="*/ 261 w 360"/>
                  <a:gd name="T3" fmla="*/ 202 h 368"/>
                  <a:gd name="T4" fmla="*/ 360 w 360"/>
                  <a:gd name="T5" fmla="*/ 51 h 368"/>
                  <a:gd name="T6" fmla="*/ 346 w 360"/>
                  <a:gd name="T7" fmla="*/ 37 h 368"/>
                  <a:gd name="T8" fmla="*/ 277 w 360"/>
                  <a:gd name="T9" fmla="*/ 37 h 368"/>
                  <a:gd name="T10" fmla="*/ 180 w 360"/>
                  <a:gd name="T11" fmla="*/ 0 h 368"/>
                  <a:gd name="T12" fmla="*/ 83 w 360"/>
                  <a:gd name="T13" fmla="*/ 37 h 368"/>
                  <a:gd name="T14" fmla="*/ 14 w 360"/>
                  <a:gd name="T15" fmla="*/ 37 h 368"/>
                  <a:gd name="T16" fmla="*/ 0 w 360"/>
                  <a:gd name="T17" fmla="*/ 51 h 368"/>
                  <a:gd name="T18" fmla="*/ 98 w 360"/>
                  <a:gd name="T19" fmla="*/ 202 h 368"/>
                  <a:gd name="T20" fmla="*/ 156 w 360"/>
                  <a:gd name="T21" fmla="*/ 271 h 368"/>
                  <a:gd name="T22" fmla="*/ 156 w 360"/>
                  <a:gd name="T23" fmla="*/ 297 h 368"/>
                  <a:gd name="T24" fmla="*/ 91 w 360"/>
                  <a:gd name="T25" fmla="*/ 332 h 368"/>
                  <a:gd name="T26" fmla="*/ 180 w 360"/>
                  <a:gd name="T27" fmla="*/ 368 h 368"/>
                  <a:gd name="T28" fmla="*/ 269 w 360"/>
                  <a:gd name="T29" fmla="*/ 332 h 368"/>
                  <a:gd name="T30" fmla="*/ 203 w 360"/>
                  <a:gd name="T31" fmla="*/ 297 h 368"/>
                  <a:gd name="T32" fmla="*/ 203 w 360"/>
                  <a:gd name="T33" fmla="*/ 271 h 368"/>
                  <a:gd name="T34" fmla="*/ 259 w 360"/>
                  <a:gd name="T35" fmla="*/ 170 h 368"/>
                  <a:gd name="T36" fmla="*/ 281 w 360"/>
                  <a:gd name="T37" fmla="*/ 65 h 368"/>
                  <a:gd name="T38" fmla="*/ 331 w 360"/>
                  <a:gd name="T39" fmla="*/ 65 h 368"/>
                  <a:gd name="T40" fmla="*/ 259 w 360"/>
                  <a:gd name="T41" fmla="*/ 170 h 368"/>
                  <a:gd name="T42" fmla="*/ 180 w 360"/>
                  <a:gd name="T43" fmla="*/ 24 h 368"/>
                  <a:gd name="T44" fmla="*/ 256 w 360"/>
                  <a:gd name="T45" fmla="*/ 55 h 368"/>
                  <a:gd name="T46" fmla="*/ 180 w 360"/>
                  <a:gd name="T47" fmla="*/ 86 h 368"/>
                  <a:gd name="T48" fmla="*/ 104 w 360"/>
                  <a:gd name="T49" fmla="*/ 55 h 368"/>
                  <a:gd name="T50" fmla="*/ 180 w 360"/>
                  <a:gd name="T51" fmla="*/ 24 h 368"/>
                  <a:gd name="T52" fmla="*/ 29 w 360"/>
                  <a:gd name="T53" fmla="*/ 65 h 368"/>
                  <a:gd name="T54" fmla="*/ 79 w 360"/>
                  <a:gd name="T55" fmla="*/ 65 h 368"/>
                  <a:gd name="T56" fmla="*/ 101 w 360"/>
                  <a:gd name="T57" fmla="*/ 170 h 368"/>
                  <a:gd name="T58" fmla="*/ 29 w 360"/>
                  <a:gd name="T59" fmla="*/ 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0" h="368">
                    <a:moveTo>
                      <a:pt x="203" y="271"/>
                    </a:moveTo>
                    <a:cubicBezTo>
                      <a:pt x="203" y="242"/>
                      <a:pt x="225" y="226"/>
                      <a:pt x="261" y="202"/>
                    </a:cubicBezTo>
                    <a:cubicBezTo>
                      <a:pt x="305" y="173"/>
                      <a:pt x="360" y="137"/>
                      <a:pt x="360" y="51"/>
                    </a:cubicBezTo>
                    <a:cubicBezTo>
                      <a:pt x="360" y="43"/>
                      <a:pt x="353" y="37"/>
                      <a:pt x="346" y="37"/>
                    </a:cubicBezTo>
                    <a:cubicBezTo>
                      <a:pt x="277" y="37"/>
                      <a:pt x="277" y="37"/>
                      <a:pt x="277" y="37"/>
                    </a:cubicBezTo>
                    <a:cubicBezTo>
                      <a:pt x="267" y="19"/>
                      <a:pt x="238" y="0"/>
                      <a:pt x="180" y="0"/>
                    </a:cubicBezTo>
                    <a:cubicBezTo>
                      <a:pt x="121" y="0"/>
                      <a:pt x="92" y="19"/>
                      <a:pt x="83" y="37"/>
                    </a:cubicBezTo>
                    <a:cubicBezTo>
                      <a:pt x="14" y="37"/>
                      <a:pt x="14" y="37"/>
                      <a:pt x="14" y="37"/>
                    </a:cubicBezTo>
                    <a:cubicBezTo>
                      <a:pt x="6" y="37"/>
                      <a:pt x="0" y="43"/>
                      <a:pt x="0" y="51"/>
                    </a:cubicBezTo>
                    <a:cubicBezTo>
                      <a:pt x="0" y="137"/>
                      <a:pt x="54" y="173"/>
                      <a:pt x="98" y="202"/>
                    </a:cubicBezTo>
                    <a:cubicBezTo>
                      <a:pt x="134" y="226"/>
                      <a:pt x="156" y="242"/>
                      <a:pt x="156" y="271"/>
                    </a:cubicBezTo>
                    <a:cubicBezTo>
                      <a:pt x="156" y="297"/>
                      <a:pt x="156" y="297"/>
                      <a:pt x="156" y="297"/>
                    </a:cubicBezTo>
                    <a:cubicBezTo>
                      <a:pt x="118" y="301"/>
                      <a:pt x="91" y="315"/>
                      <a:pt x="91" y="332"/>
                    </a:cubicBezTo>
                    <a:cubicBezTo>
                      <a:pt x="91" y="352"/>
                      <a:pt x="131" y="368"/>
                      <a:pt x="180" y="368"/>
                    </a:cubicBezTo>
                    <a:cubicBezTo>
                      <a:pt x="229" y="368"/>
                      <a:pt x="269" y="352"/>
                      <a:pt x="269" y="332"/>
                    </a:cubicBezTo>
                    <a:cubicBezTo>
                      <a:pt x="269" y="315"/>
                      <a:pt x="241" y="301"/>
                      <a:pt x="203" y="297"/>
                    </a:cubicBezTo>
                    <a:lnTo>
                      <a:pt x="203" y="271"/>
                    </a:lnTo>
                    <a:close/>
                    <a:moveTo>
                      <a:pt x="259" y="170"/>
                    </a:moveTo>
                    <a:cubicBezTo>
                      <a:pt x="270" y="146"/>
                      <a:pt x="279" y="113"/>
                      <a:pt x="281" y="65"/>
                    </a:cubicBezTo>
                    <a:cubicBezTo>
                      <a:pt x="331" y="65"/>
                      <a:pt x="331" y="65"/>
                      <a:pt x="331" y="65"/>
                    </a:cubicBezTo>
                    <a:cubicBezTo>
                      <a:pt x="326" y="119"/>
                      <a:pt x="294" y="146"/>
                      <a:pt x="259" y="170"/>
                    </a:cubicBezTo>
                    <a:close/>
                    <a:moveTo>
                      <a:pt x="180" y="24"/>
                    </a:moveTo>
                    <a:cubicBezTo>
                      <a:pt x="234" y="24"/>
                      <a:pt x="256" y="47"/>
                      <a:pt x="256" y="55"/>
                    </a:cubicBezTo>
                    <a:cubicBezTo>
                      <a:pt x="256" y="63"/>
                      <a:pt x="234" y="86"/>
                      <a:pt x="180" y="86"/>
                    </a:cubicBezTo>
                    <a:cubicBezTo>
                      <a:pt x="125" y="86"/>
                      <a:pt x="104" y="63"/>
                      <a:pt x="104" y="55"/>
                    </a:cubicBezTo>
                    <a:cubicBezTo>
                      <a:pt x="104" y="47"/>
                      <a:pt x="125" y="24"/>
                      <a:pt x="180" y="24"/>
                    </a:cubicBezTo>
                    <a:close/>
                    <a:moveTo>
                      <a:pt x="29" y="65"/>
                    </a:moveTo>
                    <a:cubicBezTo>
                      <a:pt x="79" y="65"/>
                      <a:pt x="79" y="65"/>
                      <a:pt x="79" y="65"/>
                    </a:cubicBezTo>
                    <a:cubicBezTo>
                      <a:pt x="80" y="113"/>
                      <a:pt x="89" y="146"/>
                      <a:pt x="101" y="170"/>
                    </a:cubicBezTo>
                    <a:cubicBezTo>
                      <a:pt x="66" y="146"/>
                      <a:pt x="33" y="119"/>
                      <a:pt x="29" y="65"/>
                    </a:cubicBezTo>
                    <a:close/>
                  </a:path>
                </a:pathLst>
              </a:custGeom>
              <a:solidFill>
                <a:schemeClr val="bg1">
                  <a:lumMod val="65000"/>
                </a:schemeClr>
              </a:solidFill>
              <a:ln>
                <a:noFill/>
              </a:ln>
            </p:spPr>
            <p:txBody>
              <a:bodyPr/>
              <a:lstStyle/>
              <a:p>
                <a:pPr fontAlgn="auto">
                  <a:spcBef>
                    <a:spcPts val="0"/>
                  </a:spcBef>
                  <a:spcAft>
                    <a:spcPts val="0"/>
                  </a:spcAft>
                  <a:defRPr/>
                </a:pPr>
                <a:endParaRPr lang="en-US" dirty="0">
                  <a:solidFill>
                    <a:schemeClr val="bg1"/>
                  </a:solidFill>
                  <a:latin typeface="+mj-lt"/>
                  <a:cs typeface="+mn-cs"/>
                </a:endParaRPr>
              </a:p>
            </p:txBody>
          </p:sp>
          <p:sp>
            <p:nvSpPr>
              <p:cNvPr id="69" name="Freeform 40"/>
              <p:cNvSpPr>
                <a:spLocks noEditPoints="1"/>
              </p:cNvSpPr>
              <p:nvPr/>
            </p:nvSpPr>
            <p:spPr bwMode="auto">
              <a:xfrm>
                <a:off x="1071593" y="3857841"/>
                <a:ext cx="311187" cy="317634"/>
              </a:xfrm>
              <a:custGeom>
                <a:avLst/>
                <a:gdLst>
                  <a:gd name="T0" fmla="*/ 203 w 360"/>
                  <a:gd name="T1" fmla="*/ 271 h 368"/>
                  <a:gd name="T2" fmla="*/ 261 w 360"/>
                  <a:gd name="T3" fmla="*/ 202 h 368"/>
                  <a:gd name="T4" fmla="*/ 360 w 360"/>
                  <a:gd name="T5" fmla="*/ 51 h 368"/>
                  <a:gd name="T6" fmla="*/ 346 w 360"/>
                  <a:gd name="T7" fmla="*/ 37 h 368"/>
                  <a:gd name="T8" fmla="*/ 277 w 360"/>
                  <a:gd name="T9" fmla="*/ 37 h 368"/>
                  <a:gd name="T10" fmla="*/ 180 w 360"/>
                  <a:gd name="T11" fmla="*/ 0 h 368"/>
                  <a:gd name="T12" fmla="*/ 83 w 360"/>
                  <a:gd name="T13" fmla="*/ 37 h 368"/>
                  <a:gd name="T14" fmla="*/ 14 w 360"/>
                  <a:gd name="T15" fmla="*/ 37 h 368"/>
                  <a:gd name="T16" fmla="*/ 0 w 360"/>
                  <a:gd name="T17" fmla="*/ 51 h 368"/>
                  <a:gd name="T18" fmla="*/ 98 w 360"/>
                  <a:gd name="T19" fmla="*/ 202 h 368"/>
                  <a:gd name="T20" fmla="*/ 156 w 360"/>
                  <a:gd name="T21" fmla="*/ 271 h 368"/>
                  <a:gd name="T22" fmla="*/ 156 w 360"/>
                  <a:gd name="T23" fmla="*/ 297 h 368"/>
                  <a:gd name="T24" fmla="*/ 91 w 360"/>
                  <a:gd name="T25" fmla="*/ 332 h 368"/>
                  <a:gd name="T26" fmla="*/ 180 w 360"/>
                  <a:gd name="T27" fmla="*/ 368 h 368"/>
                  <a:gd name="T28" fmla="*/ 269 w 360"/>
                  <a:gd name="T29" fmla="*/ 332 h 368"/>
                  <a:gd name="T30" fmla="*/ 203 w 360"/>
                  <a:gd name="T31" fmla="*/ 297 h 368"/>
                  <a:gd name="T32" fmla="*/ 203 w 360"/>
                  <a:gd name="T33" fmla="*/ 271 h 368"/>
                  <a:gd name="T34" fmla="*/ 259 w 360"/>
                  <a:gd name="T35" fmla="*/ 170 h 368"/>
                  <a:gd name="T36" fmla="*/ 281 w 360"/>
                  <a:gd name="T37" fmla="*/ 65 h 368"/>
                  <a:gd name="T38" fmla="*/ 331 w 360"/>
                  <a:gd name="T39" fmla="*/ 65 h 368"/>
                  <a:gd name="T40" fmla="*/ 259 w 360"/>
                  <a:gd name="T41" fmla="*/ 170 h 368"/>
                  <a:gd name="T42" fmla="*/ 180 w 360"/>
                  <a:gd name="T43" fmla="*/ 24 h 368"/>
                  <a:gd name="T44" fmla="*/ 256 w 360"/>
                  <a:gd name="T45" fmla="*/ 55 h 368"/>
                  <a:gd name="T46" fmla="*/ 180 w 360"/>
                  <a:gd name="T47" fmla="*/ 86 h 368"/>
                  <a:gd name="T48" fmla="*/ 104 w 360"/>
                  <a:gd name="T49" fmla="*/ 55 h 368"/>
                  <a:gd name="T50" fmla="*/ 180 w 360"/>
                  <a:gd name="T51" fmla="*/ 24 h 368"/>
                  <a:gd name="T52" fmla="*/ 29 w 360"/>
                  <a:gd name="T53" fmla="*/ 65 h 368"/>
                  <a:gd name="T54" fmla="*/ 79 w 360"/>
                  <a:gd name="T55" fmla="*/ 65 h 368"/>
                  <a:gd name="T56" fmla="*/ 101 w 360"/>
                  <a:gd name="T57" fmla="*/ 170 h 368"/>
                  <a:gd name="T58" fmla="*/ 29 w 360"/>
                  <a:gd name="T59" fmla="*/ 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0" h="368">
                    <a:moveTo>
                      <a:pt x="203" y="271"/>
                    </a:moveTo>
                    <a:cubicBezTo>
                      <a:pt x="203" y="242"/>
                      <a:pt x="225" y="226"/>
                      <a:pt x="261" y="202"/>
                    </a:cubicBezTo>
                    <a:cubicBezTo>
                      <a:pt x="305" y="173"/>
                      <a:pt x="360" y="137"/>
                      <a:pt x="360" y="51"/>
                    </a:cubicBezTo>
                    <a:cubicBezTo>
                      <a:pt x="360" y="43"/>
                      <a:pt x="353" y="37"/>
                      <a:pt x="346" y="37"/>
                    </a:cubicBezTo>
                    <a:cubicBezTo>
                      <a:pt x="277" y="37"/>
                      <a:pt x="277" y="37"/>
                      <a:pt x="277" y="37"/>
                    </a:cubicBezTo>
                    <a:cubicBezTo>
                      <a:pt x="267" y="19"/>
                      <a:pt x="238" y="0"/>
                      <a:pt x="180" y="0"/>
                    </a:cubicBezTo>
                    <a:cubicBezTo>
                      <a:pt x="121" y="0"/>
                      <a:pt x="92" y="19"/>
                      <a:pt x="83" y="37"/>
                    </a:cubicBezTo>
                    <a:cubicBezTo>
                      <a:pt x="14" y="37"/>
                      <a:pt x="14" y="37"/>
                      <a:pt x="14" y="37"/>
                    </a:cubicBezTo>
                    <a:cubicBezTo>
                      <a:pt x="6" y="37"/>
                      <a:pt x="0" y="43"/>
                      <a:pt x="0" y="51"/>
                    </a:cubicBezTo>
                    <a:cubicBezTo>
                      <a:pt x="0" y="137"/>
                      <a:pt x="54" y="173"/>
                      <a:pt x="98" y="202"/>
                    </a:cubicBezTo>
                    <a:cubicBezTo>
                      <a:pt x="134" y="226"/>
                      <a:pt x="156" y="242"/>
                      <a:pt x="156" y="271"/>
                    </a:cubicBezTo>
                    <a:cubicBezTo>
                      <a:pt x="156" y="297"/>
                      <a:pt x="156" y="297"/>
                      <a:pt x="156" y="297"/>
                    </a:cubicBezTo>
                    <a:cubicBezTo>
                      <a:pt x="118" y="301"/>
                      <a:pt x="91" y="315"/>
                      <a:pt x="91" y="332"/>
                    </a:cubicBezTo>
                    <a:cubicBezTo>
                      <a:pt x="91" y="352"/>
                      <a:pt x="131" y="368"/>
                      <a:pt x="180" y="368"/>
                    </a:cubicBezTo>
                    <a:cubicBezTo>
                      <a:pt x="229" y="368"/>
                      <a:pt x="269" y="352"/>
                      <a:pt x="269" y="332"/>
                    </a:cubicBezTo>
                    <a:cubicBezTo>
                      <a:pt x="269" y="315"/>
                      <a:pt x="241" y="301"/>
                      <a:pt x="203" y="297"/>
                    </a:cubicBezTo>
                    <a:lnTo>
                      <a:pt x="203" y="271"/>
                    </a:lnTo>
                    <a:close/>
                    <a:moveTo>
                      <a:pt x="259" y="170"/>
                    </a:moveTo>
                    <a:cubicBezTo>
                      <a:pt x="270" y="146"/>
                      <a:pt x="279" y="113"/>
                      <a:pt x="281" y="65"/>
                    </a:cubicBezTo>
                    <a:cubicBezTo>
                      <a:pt x="331" y="65"/>
                      <a:pt x="331" y="65"/>
                      <a:pt x="331" y="65"/>
                    </a:cubicBezTo>
                    <a:cubicBezTo>
                      <a:pt x="326" y="119"/>
                      <a:pt x="294" y="146"/>
                      <a:pt x="259" y="170"/>
                    </a:cubicBezTo>
                    <a:close/>
                    <a:moveTo>
                      <a:pt x="180" y="24"/>
                    </a:moveTo>
                    <a:cubicBezTo>
                      <a:pt x="234" y="24"/>
                      <a:pt x="256" y="47"/>
                      <a:pt x="256" y="55"/>
                    </a:cubicBezTo>
                    <a:cubicBezTo>
                      <a:pt x="256" y="63"/>
                      <a:pt x="234" y="86"/>
                      <a:pt x="180" y="86"/>
                    </a:cubicBezTo>
                    <a:cubicBezTo>
                      <a:pt x="125" y="86"/>
                      <a:pt x="104" y="63"/>
                      <a:pt x="104" y="55"/>
                    </a:cubicBezTo>
                    <a:cubicBezTo>
                      <a:pt x="104" y="47"/>
                      <a:pt x="125" y="24"/>
                      <a:pt x="180" y="24"/>
                    </a:cubicBezTo>
                    <a:close/>
                    <a:moveTo>
                      <a:pt x="29" y="65"/>
                    </a:moveTo>
                    <a:cubicBezTo>
                      <a:pt x="79" y="65"/>
                      <a:pt x="79" y="65"/>
                      <a:pt x="79" y="65"/>
                    </a:cubicBezTo>
                    <a:cubicBezTo>
                      <a:pt x="80" y="113"/>
                      <a:pt x="89" y="146"/>
                      <a:pt x="101" y="170"/>
                    </a:cubicBezTo>
                    <a:cubicBezTo>
                      <a:pt x="66" y="146"/>
                      <a:pt x="33" y="119"/>
                      <a:pt x="29" y="65"/>
                    </a:cubicBezTo>
                    <a:close/>
                  </a:path>
                </a:pathLst>
              </a:custGeom>
              <a:solidFill>
                <a:schemeClr val="bg1">
                  <a:lumMod val="65000"/>
                </a:schemeClr>
              </a:solidFill>
              <a:ln>
                <a:noFill/>
              </a:ln>
            </p:spPr>
            <p:txBody>
              <a:bodyPr/>
              <a:lstStyle/>
              <a:p>
                <a:pPr fontAlgn="auto">
                  <a:spcBef>
                    <a:spcPts val="0"/>
                  </a:spcBef>
                  <a:spcAft>
                    <a:spcPts val="0"/>
                  </a:spcAft>
                  <a:defRPr/>
                </a:pPr>
                <a:endParaRPr lang="en-US" dirty="0">
                  <a:solidFill>
                    <a:schemeClr val="bg1"/>
                  </a:solidFill>
                  <a:latin typeface="+mj-lt"/>
                  <a:cs typeface="+mn-cs"/>
                </a:endParaRPr>
              </a:p>
            </p:txBody>
          </p:sp>
          <p:sp>
            <p:nvSpPr>
              <p:cNvPr id="70" name="Freeform 42"/>
              <p:cNvSpPr>
                <a:spLocks noEditPoints="1"/>
              </p:cNvSpPr>
              <p:nvPr/>
            </p:nvSpPr>
            <p:spPr bwMode="auto">
              <a:xfrm>
                <a:off x="857255" y="4215180"/>
                <a:ext cx="311187" cy="317634"/>
              </a:xfrm>
              <a:custGeom>
                <a:avLst/>
                <a:gdLst>
                  <a:gd name="T0" fmla="*/ 203 w 360"/>
                  <a:gd name="T1" fmla="*/ 271 h 368"/>
                  <a:gd name="T2" fmla="*/ 261 w 360"/>
                  <a:gd name="T3" fmla="*/ 202 h 368"/>
                  <a:gd name="T4" fmla="*/ 360 w 360"/>
                  <a:gd name="T5" fmla="*/ 51 h 368"/>
                  <a:gd name="T6" fmla="*/ 346 w 360"/>
                  <a:gd name="T7" fmla="*/ 37 h 368"/>
                  <a:gd name="T8" fmla="*/ 277 w 360"/>
                  <a:gd name="T9" fmla="*/ 37 h 368"/>
                  <a:gd name="T10" fmla="*/ 180 w 360"/>
                  <a:gd name="T11" fmla="*/ 0 h 368"/>
                  <a:gd name="T12" fmla="*/ 83 w 360"/>
                  <a:gd name="T13" fmla="*/ 37 h 368"/>
                  <a:gd name="T14" fmla="*/ 14 w 360"/>
                  <a:gd name="T15" fmla="*/ 37 h 368"/>
                  <a:gd name="T16" fmla="*/ 0 w 360"/>
                  <a:gd name="T17" fmla="*/ 51 h 368"/>
                  <a:gd name="T18" fmla="*/ 98 w 360"/>
                  <a:gd name="T19" fmla="*/ 202 h 368"/>
                  <a:gd name="T20" fmla="*/ 156 w 360"/>
                  <a:gd name="T21" fmla="*/ 271 h 368"/>
                  <a:gd name="T22" fmla="*/ 156 w 360"/>
                  <a:gd name="T23" fmla="*/ 297 h 368"/>
                  <a:gd name="T24" fmla="*/ 91 w 360"/>
                  <a:gd name="T25" fmla="*/ 332 h 368"/>
                  <a:gd name="T26" fmla="*/ 180 w 360"/>
                  <a:gd name="T27" fmla="*/ 368 h 368"/>
                  <a:gd name="T28" fmla="*/ 269 w 360"/>
                  <a:gd name="T29" fmla="*/ 332 h 368"/>
                  <a:gd name="T30" fmla="*/ 203 w 360"/>
                  <a:gd name="T31" fmla="*/ 297 h 368"/>
                  <a:gd name="T32" fmla="*/ 203 w 360"/>
                  <a:gd name="T33" fmla="*/ 271 h 368"/>
                  <a:gd name="T34" fmla="*/ 259 w 360"/>
                  <a:gd name="T35" fmla="*/ 170 h 368"/>
                  <a:gd name="T36" fmla="*/ 281 w 360"/>
                  <a:gd name="T37" fmla="*/ 65 h 368"/>
                  <a:gd name="T38" fmla="*/ 331 w 360"/>
                  <a:gd name="T39" fmla="*/ 65 h 368"/>
                  <a:gd name="T40" fmla="*/ 259 w 360"/>
                  <a:gd name="T41" fmla="*/ 170 h 368"/>
                  <a:gd name="T42" fmla="*/ 180 w 360"/>
                  <a:gd name="T43" fmla="*/ 24 h 368"/>
                  <a:gd name="T44" fmla="*/ 256 w 360"/>
                  <a:gd name="T45" fmla="*/ 55 h 368"/>
                  <a:gd name="T46" fmla="*/ 180 w 360"/>
                  <a:gd name="T47" fmla="*/ 86 h 368"/>
                  <a:gd name="T48" fmla="*/ 104 w 360"/>
                  <a:gd name="T49" fmla="*/ 55 h 368"/>
                  <a:gd name="T50" fmla="*/ 180 w 360"/>
                  <a:gd name="T51" fmla="*/ 24 h 368"/>
                  <a:gd name="T52" fmla="*/ 29 w 360"/>
                  <a:gd name="T53" fmla="*/ 65 h 368"/>
                  <a:gd name="T54" fmla="*/ 79 w 360"/>
                  <a:gd name="T55" fmla="*/ 65 h 368"/>
                  <a:gd name="T56" fmla="*/ 101 w 360"/>
                  <a:gd name="T57" fmla="*/ 170 h 368"/>
                  <a:gd name="T58" fmla="*/ 29 w 360"/>
                  <a:gd name="T59" fmla="*/ 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0" h="368">
                    <a:moveTo>
                      <a:pt x="203" y="271"/>
                    </a:moveTo>
                    <a:cubicBezTo>
                      <a:pt x="203" y="242"/>
                      <a:pt x="225" y="226"/>
                      <a:pt x="261" y="202"/>
                    </a:cubicBezTo>
                    <a:cubicBezTo>
                      <a:pt x="305" y="173"/>
                      <a:pt x="360" y="137"/>
                      <a:pt x="360" y="51"/>
                    </a:cubicBezTo>
                    <a:cubicBezTo>
                      <a:pt x="360" y="43"/>
                      <a:pt x="353" y="37"/>
                      <a:pt x="346" y="37"/>
                    </a:cubicBezTo>
                    <a:cubicBezTo>
                      <a:pt x="277" y="37"/>
                      <a:pt x="277" y="37"/>
                      <a:pt x="277" y="37"/>
                    </a:cubicBezTo>
                    <a:cubicBezTo>
                      <a:pt x="267" y="19"/>
                      <a:pt x="238" y="0"/>
                      <a:pt x="180" y="0"/>
                    </a:cubicBezTo>
                    <a:cubicBezTo>
                      <a:pt x="121" y="0"/>
                      <a:pt x="92" y="19"/>
                      <a:pt x="83" y="37"/>
                    </a:cubicBezTo>
                    <a:cubicBezTo>
                      <a:pt x="14" y="37"/>
                      <a:pt x="14" y="37"/>
                      <a:pt x="14" y="37"/>
                    </a:cubicBezTo>
                    <a:cubicBezTo>
                      <a:pt x="6" y="37"/>
                      <a:pt x="0" y="43"/>
                      <a:pt x="0" y="51"/>
                    </a:cubicBezTo>
                    <a:cubicBezTo>
                      <a:pt x="0" y="137"/>
                      <a:pt x="54" y="173"/>
                      <a:pt x="98" y="202"/>
                    </a:cubicBezTo>
                    <a:cubicBezTo>
                      <a:pt x="134" y="226"/>
                      <a:pt x="156" y="242"/>
                      <a:pt x="156" y="271"/>
                    </a:cubicBezTo>
                    <a:cubicBezTo>
                      <a:pt x="156" y="297"/>
                      <a:pt x="156" y="297"/>
                      <a:pt x="156" y="297"/>
                    </a:cubicBezTo>
                    <a:cubicBezTo>
                      <a:pt x="118" y="301"/>
                      <a:pt x="91" y="315"/>
                      <a:pt x="91" y="332"/>
                    </a:cubicBezTo>
                    <a:cubicBezTo>
                      <a:pt x="91" y="352"/>
                      <a:pt x="131" y="368"/>
                      <a:pt x="180" y="368"/>
                    </a:cubicBezTo>
                    <a:cubicBezTo>
                      <a:pt x="229" y="368"/>
                      <a:pt x="269" y="352"/>
                      <a:pt x="269" y="332"/>
                    </a:cubicBezTo>
                    <a:cubicBezTo>
                      <a:pt x="269" y="315"/>
                      <a:pt x="241" y="301"/>
                      <a:pt x="203" y="297"/>
                    </a:cubicBezTo>
                    <a:lnTo>
                      <a:pt x="203" y="271"/>
                    </a:lnTo>
                    <a:close/>
                    <a:moveTo>
                      <a:pt x="259" y="170"/>
                    </a:moveTo>
                    <a:cubicBezTo>
                      <a:pt x="270" y="146"/>
                      <a:pt x="279" y="113"/>
                      <a:pt x="281" y="65"/>
                    </a:cubicBezTo>
                    <a:cubicBezTo>
                      <a:pt x="331" y="65"/>
                      <a:pt x="331" y="65"/>
                      <a:pt x="331" y="65"/>
                    </a:cubicBezTo>
                    <a:cubicBezTo>
                      <a:pt x="326" y="119"/>
                      <a:pt x="294" y="146"/>
                      <a:pt x="259" y="170"/>
                    </a:cubicBezTo>
                    <a:close/>
                    <a:moveTo>
                      <a:pt x="180" y="24"/>
                    </a:moveTo>
                    <a:cubicBezTo>
                      <a:pt x="234" y="24"/>
                      <a:pt x="256" y="47"/>
                      <a:pt x="256" y="55"/>
                    </a:cubicBezTo>
                    <a:cubicBezTo>
                      <a:pt x="256" y="63"/>
                      <a:pt x="234" y="86"/>
                      <a:pt x="180" y="86"/>
                    </a:cubicBezTo>
                    <a:cubicBezTo>
                      <a:pt x="125" y="86"/>
                      <a:pt x="104" y="63"/>
                      <a:pt x="104" y="55"/>
                    </a:cubicBezTo>
                    <a:cubicBezTo>
                      <a:pt x="104" y="47"/>
                      <a:pt x="125" y="24"/>
                      <a:pt x="180" y="24"/>
                    </a:cubicBezTo>
                    <a:close/>
                    <a:moveTo>
                      <a:pt x="29" y="65"/>
                    </a:moveTo>
                    <a:cubicBezTo>
                      <a:pt x="79" y="65"/>
                      <a:pt x="79" y="65"/>
                      <a:pt x="79" y="65"/>
                    </a:cubicBezTo>
                    <a:cubicBezTo>
                      <a:pt x="80" y="113"/>
                      <a:pt x="89" y="146"/>
                      <a:pt x="101" y="170"/>
                    </a:cubicBezTo>
                    <a:cubicBezTo>
                      <a:pt x="66" y="146"/>
                      <a:pt x="33" y="119"/>
                      <a:pt x="29" y="65"/>
                    </a:cubicBezTo>
                    <a:close/>
                  </a:path>
                </a:pathLst>
              </a:custGeom>
              <a:solidFill>
                <a:schemeClr val="bg1">
                  <a:lumMod val="65000"/>
                </a:schemeClr>
              </a:solidFill>
              <a:ln>
                <a:noFill/>
              </a:ln>
            </p:spPr>
            <p:txBody>
              <a:bodyPr/>
              <a:lstStyle/>
              <a:p>
                <a:pPr fontAlgn="auto">
                  <a:spcBef>
                    <a:spcPts val="0"/>
                  </a:spcBef>
                  <a:spcAft>
                    <a:spcPts val="0"/>
                  </a:spcAft>
                  <a:defRPr/>
                </a:pPr>
                <a:endParaRPr lang="en-US" dirty="0">
                  <a:solidFill>
                    <a:schemeClr val="bg1"/>
                  </a:solidFill>
                  <a:latin typeface="+mj-lt"/>
                  <a:cs typeface="+mn-cs"/>
                </a:endParaRPr>
              </a:p>
            </p:txBody>
          </p:sp>
        </p:grpSp>
      </p:grpSp>
      <p:grpSp>
        <p:nvGrpSpPr>
          <p:cNvPr id="71" name="Group 61"/>
          <p:cNvGrpSpPr/>
          <p:nvPr/>
        </p:nvGrpSpPr>
        <p:grpSpPr bwMode="auto">
          <a:xfrm>
            <a:off x="2381251" y="4476751"/>
            <a:ext cx="4572000" cy="1320679"/>
            <a:chOff x="1785918" y="3357568"/>
            <a:chExt cx="3429024" cy="991090"/>
          </a:xfrm>
        </p:grpSpPr>
        <p:sp>
          <p:nvSpPr>
            <p:cNvPr id="72" name="Rectangle 46"/>
            <p:cNvSpPr/>
            <p:nvPr/>
          </p:nvSpPr>
          <p:spPr>
            <a:xfrm>
              <a:off x="1785918" y="3786444"/>
              <a:ext cx="3429024" cy="562214"/>
            </a:xfrm>
            <a:prstGeom prst="rect">
              <a:avLst/>
            </a:prstGeom>
          </p:spPr>
          <p:txBody>
            <a:bodyPr>
              <a:spAutoFit/>
            </a:bodyPr>
            <a:lstStyle/>
            <a:p>
              <a:pPr fontAlgn="auto">
                <a:spcBef>
                  <a:spcPts val="0"/>
                </a:spcBef>
                <a:spcAft>
                  <a:spcPts val="0"/>
                </a:spcAft>
                <a:defRPr/>
              </a:pPr>
              <a:r>
                <a:rPr lang="ms-MY" sz="1065" dirty="0">
                  <a:solidFill>
                    <a:schemeClr val="bg1"/>
                  </a:solidFill>
                  <a:latin typeface="+mj-lt"/>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 consectetur adipiscing elit. Lorem ipsum dolor sit amet, consectetur adipiscing elit. Praesent sodales odio sit amet odio tristique quis tempus odio Lorem ipsum dolor sit amet, consectetur adipiscing elit.</a:t>
              </a:r>
              <a:endParaRPr lang="ms-MY" sz="1065" dirty="0">
                <a:solidFill>
                  <a:schemeClr val="bg1"/>
                </a:solidFill>
                <a:latin typeface="+mj-lt"/>
                <a:ea typeface="Open Sans Light" panose="020B0306030504020204" pitchFamily="34" charset="0"/>
                <a:cs typeface="Open Sans Light" panose="020B0306030504020204" pitchFamily="34" charset="0"/>
              </a:endParaRPr>
            </a:p>
          </p:txBody>
        </p:sp>
        <p:sp>
          <p:nvSpPr>
            <p:cNvPr id="73" name="Rectangle 47"/>
            <p:cNvSpPr/>
            <p:nvPr/>
          </p:nvSpPr>
          <p:spPr>
            <a:xfrm>
              <a:off x="1785918" y="3357568"/>
              <a:ext cx="748670" cy="313080"/>
            </a:xfrm>
            <a:prstGeom prst="rect">
              <a:avLst/>
            </a:prstGeom>
          </p:spPr>
          <p:txBody>
            <a:bodyPr wrap="none">
              <a:spAutoFit/>
            </a:bodyPr>
            <a:lstStyle/>
            <a:p>
              <a:pPr fontAlgn="auto">
                <a:spcBef>
                  <a:spcPts val="0"/>
                </a:spcBef>
                <a:spcAft>
                  <a:spcPts val="0"/>
                </a:spcAft>
                <a:defRPr/>
              </a:pPr>
              <a:r>
                <a:rPr lang="zh-CN" altLang="en-US" sz="2135" dirty="0" smtClean="0">
                  <a:solidFill>
                    <a:schemeClr val="bg1"/>
                  </a:solidFill>
                  <a:latin typeface="+mj-ea"/>
                  <a:ea typeface="+mj-ea"/>
                  <a:cs typeface="Open Sans" panose="020B0606030504020204" pitchFamily="34" charset="0"/>
                </a:rPr>
                <a:t>千图网</a:t>
              </a:r>
              <a:endParaRPr lang="en-US" sz="2135" dirty="0">
                <a:solidFill>
                  <a:schemeClr val="bg1"/>
                </a:solidFill>
                <a:latin typeface="+mj-ea"/>
                <a:ea typeface="+mj-ea"/>
                <a:cs typeface="Open Sans" panose="020B0606030504020204" pitchFamily="34" charset="0"/>
              </a:endParaRPr>
            </a:p>
          </p:txBody>
        </p:sp>
      </p:grpSp>
      <p:cxnSp>
        <p:nvCxnSpPr>
          <p:cNvPr id="74" name="Straight Connector 49"/>
          <p:cNvCxnSpPr/>
          <p:nvPr/>
        </p:nvCxnSpPr>
        <p:spPr>
          <a:xfrm rot="5400000">
            <a:off x="1427692" y="5335059"/>
            <a:ext cx="1524000" cy="211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60"/>
          <p:cNvCxnSpPr/>
          <p:nvPr/>
        </p:nvCxnSpPr>
        <p:spPr>
          <a:xfrm rot="5400000">
            <a:off x="6478059" y="5335059"/>
            <a:ext cx="1524000" cy="211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58" name="组合 57"/>
          <p:cNvGrpSpPr/>
          <p:nvPr/>
        </p:nvGrpSpPr>
        <p:grpSpPr>
          <a:xfrm>
            <a:off x="1061509" y="273629"/>
            <a:ext cx="5200650" cy="881272"/>
            <a:chOff x="3495675" y="294079"/>
            <a:chExt cx="5200650" cy="881272"/>
          </a:xfrm>
        </p:grpSpPr>
        <p:sp>
          <p:nvSpPr>
            <p:cNvPr id="60"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61"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62" name="图片 61"/>
          <p:cNvPicPr>
            <a:picLocks noChangeAspect="1"/>
          </p:cNvPicPr>
          <p:nvPr/>
        </p:nvPicPr>
        <p:blipFill rotWithShape="1">
          <a:blip r:embed="rId3"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randombar(horizontal)">
                                      <p:cBhvr>
                                        <p:cTn id="7" dur="500"/>
                                        <p:tgtEl>
                                          <p:spTgt spid="58"/>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500" fill="hold"/>
                                        <p:tgtEl>
                                          <p:spTgt spid="54"/>
                                        </p:tgtEl>
                                        <p:attrNameLst>
                                          <p:attrName>ppt_x</p:attrName>
                                        </p:attrNameLst>
                                      </p:cBhvr>
                                      <p:tavLst>
                                        <p:tav tm="0">
                                          <p:val>
                                            <p:strVal val="1+#ppt_w/2"/>
                                          </p:val>
                                        </p:tav>
                                        <p:tav tm="100000">
                                          <p:val>
                                            <p:strVal val="#ppt_x"/>
                                          </p:val>
                                        </p:tav>
                                      </p:tavLst>
                                    </p:anim>
                                    <p:anim calcmode="lin" valueType="num">
                                      <p:cBhvr additive="base">
                                        <p:cTn id="16" dur="500" fill="hold"/>
                                        <p:tgtEl>
                                          <p:spTgt spid="54"/>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65"/>
                                        </p:tgtEl>
                                        <p:attrNameLst>
                                          <p:attrName>style.visibility</p:attrName>
                                        </p:attrNameLst>
                                      </p:cBhvr>
                                      <p:to>
                                        <p:strVal val="visible"/>
                                      </p:to>
                                    </p:set>
                                    <p:animEffect transition="in" filter="fade">
                                      <p:cBhvr>
                                        <p:cTn id="20" dur="1000"/>
                                        <p:tgtEl>
                                          <p:spTgt spid="65"/>
                                        </p:tgtEl>
                                      </p:cBhvr>
                                    </p:animEffect>
                                    <p:anim calcmode="lin" valueType="num">
                                      <p:cBhvr>
                                        <p:cTn id="21" dur="1000" fill="hold"/>
                                        <p:tgtEl>
                                          <p:spTgt spid="65"/>
                                        </p:tgtEl>
                                        <p:attrNameLst>
                                          <p:attrName>ppt_x</p:attrName>
                                        </p:attrNameLst>
                                      </p:cBhvr>
                                      <p:tavLst>
                                        <p:tav tm="0">
                                          <p:val>
                                            <p:strVal val="#ppt_x"/>
                                          </p:val>
                                        </p:tav>
                                        <p:tav tm="100000">
                                          <p:val>
                                            <p:strVal val="#ppt_x"/>
                                          </p:val>
                                        </p:tav>
                                      </p:tavLst>
                                    </p:anim>
                                    <p:anim calcmode="lin" valueType="num">
                                      <p:cBhvr>
                                        <p:cTn id="22" dur="1000" fill="hold"/>
                                        <p:tgtEl>
                                          <p:spTgt spid="65"/>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1"/>
                                        </p:tgtEl>
                                        <p:attrNameLst>
                                          <p:attrName>style.visibility</p:attrName>
                                        </p:attrNameLst>
                                      </p:cBhvr>
                                      <p:to>
                                        <p:strVal val="visible"/>
                                      </p:to>
                                    </p:set>
                                    <p:animEffect transition="in" filter="fade">
                                      <p:cBhvr>
                                        <p:cTn id="25" dur="1000"/>
                                        <p:tgtEl>
                                          <p:spTgt spid="71"/>
                                        </p:tgtEl>
                                      </p:cBhvr>
                                    </p:animEffect>
                                    <p:anim calcmode="lin" valueType="num">
                                      <p:cBhvr>
                                        <p:cTn id="26" dur="1000" fill="hold"/>
                                        <p:tgtEl>
                                          <p:spTgt spid="71"/>
                                        </p:tgtEl>
                                        <p:attrNameLst>
                                          <p:attrName>ppt_x</p:attrName>
                                        </p:attrNameLst>
                                      </p:cBhvr>
                                      <p:tavLst>
                                        <p:tav tm="0">
                                          <p:val>
                                            <p:strVal val="#ppt_x"/>
                                          </p:val>
                                        </p:tav>
                                        <p:tav tm="100000">
                                          <p:val>
                                            <p:strVal val="#ppt_x"/>
                                          </p:val>
                                        </p:tav>
                                      </p:tavLst>
                                    </p:anim>
                                    <p:anim calcmode="lin" valueType="num">
                                      <p:cBhvr>
                                        <p:cTn id="27" dur="1000" fill="hold"/>
                                        <p:tgtEl>
                                          <p:spTgt spid="71"/>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1000"/>
                                        <p:tgtEl>
                                          <p:spTgt spid="5"/>
                                        </p:tgtEl>
                                      </p:cBhvr>
                                    </p:animEffect>
                                    <p:anim calcmode="lin" valueType="num">
                                      <p:cBhvr>
                                        <p:cTn id="31" dur="1000" fill="hold"/>
                                        <p:tgtEl>
                                          <p:spTgt spid="5"/>
                                        </p:tgtEl>
                                        <p:attrNameLst>
                                          <p:attrName>ppt_x</p:attrName>
                                        </p:attrNameLst>
                                      </p:cBhvr>
                                      <p:tavLst>
                                        <p:tav tm="0">
                                          <p:val>
                                            <p:strVal val="#ppt_x"/>
                                          </p:val>
                                        </p:tav>
                                        <p:tav tm="100000">
                                          <p:val>
                                            <p:strVal val="#ppt_x"/>
                                          </p:val>
                                        </p:tav>
                                      </p:tavLst>
                                    </p:anim>
                                    <p:anim calcmode="lin" valueType="num">
                                      <p:cBhvr>
                                        <p:cTn id="32" dur="1000" fill="hold"/>
                                        <p:tgtEl>
                                          <p:spTgt spid="5"/>
                                        </p:tgtEl>
                                        <p:attrNameLst>
                                          <p:attrName>ppt_y</p:attrName>
                                        </p:attrNameLst>
                                      </p:cBhvr>
                                      <p:tavLst>
                                        <p:tav tm="0">
                                          <p:val>
                                            <p:strVal val="#ppt_y+.1"/>
                                          </p:val>
                                        </p:tav>
                                        <p:tav tm="100000">
                                          <p:val>
                                            <p:strVal val="#ppt_y"/>
                                          </p:val>
                                        </p:tav>
                                      </p:tavLst>
                                    </p:anim>
                                  </p:childTnLst>
                                </p:cTn>
                              </p:par>
                            </p:childTnLst>
                          </p:cTn>
                        </p:par>
                        <p:par>
                          <p:cTn id="33" fill="hold">
                            <p:stCondLst>
                              <p:cond delay="2000"/>
                            </p:stCondLst>
                            <p:childTnLst>
                              <p:par>
                                <p:cTn id="34" presetID="22" presetClass="entr" presetSubtype="1" fill="hold" nodeType="afterEffect">
                                  <p:stCondLst>
                                    <p:cond delay="0"/>
                                  </p:stCondLst>
                                  <p:childTnLst>
                                    <p:set>
                                      <p:cBhvr>
                                        <p:cTn id="35" dur="1" fill="hold">
                                          <p:stCondLst>
                                            <p:cond delay="0"/>
                                          </p:stCondLst>
                                        </p:cTn>
                                        <p:tgtEl>
                                          <p:spTgt spid="74"/>
                                        </p:tgtEl>
                                        <p:attrNameLst>
                                          <p:attrName>style.visibility</p:attrName>
                                        </p:attrNameLst>
                                      </p:cBhvr>
                                      <p:to>
                                        <p:strVal val="visible"/>
                                      </p:to>
                                    </p:set>
                                    <p:animEffect transition="in" filter="wipe(up)">
                                      <p:cBhvr>
                                        <p:cTn id="36" dur="500"/>
                                        <p:tgtEl>
                                          <p:spTgt spid="74"/>
                                        </p:tgtEl>
                                      </p:cBhvr>
                                    </p:animEffect>
                                  </p:childTnLst>
                                </p:cTn>
                              </p:par>
                              <p:par>
                                <p:cTn id="37" presetID="22" presetClass="entr" presetSubtype="1" fill="hold" nodeType="withEffect">
                                  <p:stCondLst>
                                    <p:cond delay="0"/>
                                  </p:stCondLst>
                                  <p:childTnLst>
                                    <p:set>
                                      <p:cBhvr>
                                        <p:cTn id="38" dur="1" fill="hold">
                                          <p:stCondLst>
                                            <p:cond delay="0"/>
                                          </p:stCondLst>
                                        </p:cTn>
                                        <p:tgtEl>
                                          <p:spTgt spid="75"/>
                                        </p:tgtEl>
                                        <p:attrNameLst>
                                          <p:attrName>style.visibility</p:attrName>
                                        </p:attrNameLst>
                                      </p:cBhvr>
                                      <p:to>
                                        <p:strVal val="visible"/>
                                      </p:to>
                                    </p:set>
                                    <p:animEffect transition="in" filter="wipe(up)">
                                      <p:cBhvr>
                                        <p:cTn id="39"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bwMode="auto">
          <a:xfrm>
            <a:off x="1168401" y="2307167"/>
            <a:ext cx="1739900" cy="2675467"/>
            <a:chOff x="877074" y="1530569"/>
            <a:chExt cx="1303879" cy="2006430"/>
          </a:xfrm>
        </p:grpSpPr>
        <p:sp>
          <p:nvSpPr>
            <p:cNvPr id="41" name="等腰三角形 40"/>
            <p:cNvSpPr/>
            <p:nvPr/>
          </p:nvSpPr>
          <p:spPr>
            <a:xfrm>
              <a:off x="877074" y="1760737"/>
              <a:ext cx="1303879" cy="1776262"/>
            </a:xfrm>
            <a:prstGeom prst="triangle">
              <a:avLst/>
            </a:prstGeom>
            <a:noFill/>
            <a:ln w="3175" cap="flat" cmpd="sng" algn="ctr">
              <a:solidFill>
                <a:schemeClr val="bg1">
                  <a:alpha val="40000"/>
                </a:schemeClr>
              </a:solidFill>
              <a:prstDash val="solid"/>
            </a:ln>
            <a:effectLst/>
          </p:spPr>
          <p:txBody>
            <a:bodyPr anchor="ctr"/>
            <a:lstStyle/>
            <a:p>
              <a:pPr algn="ctr" eaLnBrk="0" fontAlgn="base" hangingPunct="0">
                <a:spcBef>
                  <a:spcPct val="0"/>
                </a:spcBef>
                <a:spcAft>
                  <a:spcPct val="0"/>
                </a:spcAft>
              </a:pPr>
              <a:endParaRPr lang="zh-CN" altLang="en-US" kern="0">
                <a:solidFill>
                  <a:prstClr val="white"/>
                </a:solidFill>
                <a:latin typeface="Calibri" panose="020F0502020204030204"/>
                <a:ea typeface="宋体" panose="02010600030101010101" pitchFamily="2" charset="-122"/>
              </a:endParaRPr>
            </a:p>
          </p:txBody>
        </p:sp>
        <p:sp>
          <p:nvSpPr>
            <p:cNvPr id="42" name="文本框 41"/>
            <p:cNvSpPr txBox="1"/>
            <p:nvPr/>
          </p:nvSpPr>
          <p:spPr>
            <a:xfrm>
              <a:off x="1316460" y="1530569"/>
              <a:ext cx="437510" cy="223072"/>
            </a:xfrm>
            <a:prstGeom prst="rect">
              <a:avLst/>
            </a:prstGeom>
            <a:noFill/>
          </p:spPr>
          <p:txBody>
            <a:bodyPr wrap="none">
              <a:spAutoFit/>
            </a:bodyPr>
            <a:lstStyle/>
            <a:p>
              <a:pPr eaLnBrk="0" fontAlgn="base" hangingPunct="0">
                <a:spcBef>
                  <a:spcPct val="0"/>
                </a:spcBef>
                <a:spcAft>
                  <a:spcPct val="0"/>
                </a:spcAft>
                <a:defRPr/>
              </a:pPr>
              <a:r>
                <a:rPr lang="en-US" altLang="zh-CN" sz="1335" kern="0" dirty="0">
                  <a:ln w="38100">
                    <a:noFill/>
                  </a:ln>
                  <a:solidFill>
                    <a:prstClr val="white"/>
                  </a:solidFill>
                  <a:latin typeface="Arial Black" panose="020B0A04020102020204" pitchFamily="34" charset="0"/>
                  <a:ea typeface="微软雅黑" panose="020B0503020204020204" pitchFamily="34" charset="-122"/>
                </a:rPr>
                <a:t>25%</a:t>
              </a:r>
              <a:endParaRPr lang="zh-CN" altLang="en-US" sz="1335" kern="0" dirty="0">
                <a:ln w="38100">
                  <a:noFill/>
                </a:ln>
                <a:solidFill>
                  <a:prstClr val="white"/>
                </a:solidFill>
                <a:latin typeface="Arial Black" panose="020B0A04020102020204" pitchFamily="34" charset="0"/>
                <a:ea typeface="微软雅黑" panose="020B0503020204020204" pitchFamily="34" charset="-122"/>
              </a:endParaRPr>
            </a:p>
          </p:txBody>
        </p:sp>
      </p:grpSp>
      <p:grpSp>
        <p:nvGrpSpPr>
          <p:cNvPr id="43" name="组合 42"/>
          <p:cNvGrpSpPr/>
          <p:nvPr/>
        </p:nvGrpSpPr>
        <p:grpSpPr bwMode="auto">
          <a:xfrm>
            <a:off x="1883833" y="1617134"/>
            <a:ext cx="1837267" cy="3365500"/>
            <a:chOff x="1412905" y="1012409"/>
            <a:chExt cx="1378510" cy="2524590"/>
          </a:xfrm>
        </p:grpSpPr>
        <p:sp>
          <p:nvSpPr>
            <p:cNvPr id="44" name="等腰三角形 43"/>
            <p:cNvSpPr/>
            <p:nvPr/>
          </p:nvSpPr>
          <p:spPr>
            <a:xfrm>
              <a:off x="1412905" y="1215646"/>
              <a:ext cx="1378510" cy="2321353"/>
            </a:xfrm>
            <a:prstGeom prst="triangle">
              <a:avLst/>
            </a:prstGeom>
            <a:noFill/>
            <a:ln w="3175" cap="flat" cmpd="sng" algn="ctr">
              <a:solidFill>
                <a:schemeClr val="bg1"/>
              </a:solidFill>
              <a:prstDash val="solid"/>
            </a:ln>
            <a:effectLst/>
          </p:spPr>
          <p:txBody>
            <a:bodyPr anchor="ctr"/>
            <a:lstStyle/>
            <a:p>
              <a:pPr algn="ctr" eaLnBrk="0" fontAlgn="base" hangingPunct="0">
                <a:spcBef>
                  <a:spcPct val="0"/>
                </a:spcBef>
                <a:spcAft>
                  <a:spcPct val="0"/>
                </a:spcAft>
              </a:pPr>
              <a:endParaRPr lang="zh-CN" altLang="en-US" kern="0">
                <a:solidFill>
                  <a:prstClr val="white"/>
                </a:solidFill>
                <a:latin typeface="Calibri" panose="020F0502020204030204"/>
                <a:ea typeface="宋体" panose="02010600030101010101" pitchFamily="2" charset="-122"/>
              </a:endParaRPr>
            </a:p>
          </p:txBody>
        </p:sp>
        <p:sp>
          <p:nvSpPr>
            <p:cNvPr id="45" name="文本框 44"/>
            <p:cNvSpPr txBox="1"/>
            <p:nvPr/>
          </p:nvSpPr>
          <p:spPr>
            <a:xfrm>
              <a:off x="1894113" y="1012409"/>
              <a:ext cx="438038" cy="223132"/>
            </a:xfrm>
            <a:prstGeom prst="rect">
              <a:avLst/>
            </a:prstGeom>
            <a:noFill/>
          </p:spPr>
          <p:txBody>
            <a:bodyPr wrap="none">
              <a:spAutoFit/>
            </a:bodyPr>
            <a:lstStyle/>
            <a:p>
              <a:pPr eaLnBrk="0" fontAlgn="base" hangingPunct="0">
                <a:spcBef>
                  <a:spcPct val="0"/>
                </a:spcBef>
                <a:spcAft>
                  <a:spcPct val="0"/>
                </a:spcAft>
                <a:defRPr/>
              </a:pPr>
              <a:r>
                <a:rPr lang="en-US" altLang="zh-CN" sz="1335" kern="0" dirty="0">
                  <a:ln w="38100">
                    <a:noFill/>
                  </a:ln>
                  <a:solidFill>
                    <a:prstClr val="white"/>
                  </a:solidFill>
                  <a:latin typeface="Arial Black" panose="020B0A04020102020204" pitchFamily="34" charset="0"/>
                  <a:ea typeface="微软雅黑" panose="020B0503020204020204" pitchFamily="34" charset="-122"/>
                </a:rPr>
                <a:t>39%</a:t>
              </a:r>
              <a:endParaRPr lang="zh-CN" altLang="en-US" sz="1335" kern="0" dirty="0">
                <a:ln w="38100">
                  <a:noFill/>
                </a:ln>
                <a:solidFill>
                  <a:prstClr val="white"/>
                </a:solidFill>
                <a:latin typeface="Arial Black" panose="020B0A04020102020204" pitchFamily="34" charset="0"/>
                <a:ea typeface="微软雅黑" panose="020B0503020204020204" pitchFamily="34" charset="-122"/>
              </a:endParaRPr>
            </a:p>
          </p:txBody>
        </p:sp>
      </p:grpSp>
      <p:grpSp>
        <p:nvGrpSpPr>
          <p:cNvPr id="46" name="组合 45"/>
          <p:cNvGrpSpPr/>
          <p:nvPr/>
        </p:nvGrpSpPr>
        <p:grpSpPr bwMode="auto">
          <a:xfrm>
            <a:off x="2785533" y="2548467"/>
            <a:ext cx="1507067" cy="2434167"/>
            <a:chOff x="2089828" y="1711544"/>
            <a:chExt cx="1129622" cy="1825454"/>
          </a:xfrm>
        </p:grpSpPr>
        <p:sp>
          <p:nvSpPr>
            <p:cNvPr id="47" name="等腰三角形 46"/>
            <p:cNvSpPr/>
            <p:nvPr/>
          </p:nvSpPr>
          <p:spPr>
            <a:xfrm>
              <a:off x="2089828" y="1998855"/>
              <a:ext cx="1129622" cy="1538143"/>
            </a:xfrm>
            <a:prstGeom prst="triangle">
              <a:avLst/>
            </a:prstGeom>
            <a:noFill/>
            <a:ln w="3175" cap="flat" cmpd="sng" algn="ctr">
              <a:solidFill>
                <a:schemeClr val="bg1">
                  <a:alpha val="40000"/>
                </a:schemeClr>
              </a:solidFill>
              <a:prstDash val="solid"/>
            </a:ln>
            <a:effectLst/>
          </p:spPr>
          <p:txBody>
            <a:bodyPr anchor="ctr"/>
            <a:lstStyle/>
            <a:p>
              <a:pPr algn="ctr" eaLnBrk="0" fontAlgn="base" hangingPunct="0">
                <a:spcBef>
                  <a:spcPct val="0"/>
                </a:spcBef>
                <a:spcAft>
                  <a:spcPct val="0"/>
                </a:spcAft>
              </a:pPr>
              <a:endParaRPr lang="zh-CN" altLang="en-US" kern="0">
                <a:solidFill>
                  <a:prstClr val="white"/>
                </a:solidFill>
                <a:latin typeface="Calibri" panose="020F0502020204030204"/>
                <a:ea typeface="宋体" panose="02010600030101010101" pitchFamily="2" charset="-122"/>
              </a:endParaRPr>
            </a:p>
          </p:txBody>
        </p:sp>
        <p:sp>
          <p:nvSpPr>
            <p:cNvPr id="48" name="文本框 47"/>
            <p:cNvSpPr txBox="1"/>
            <p:nvPr/>
          </p:nvSpPr>
          <p:spPr>
            <a:xfrm>
              <a:off x="2407138" y="1711544"/>
              <a:ext cx="437598" cy="223070"/>
            </a:xfrm>
            <a:prstGeom prst="rect">
              <a:avLst/>
            </a:prstGeom>
            <a:noFill/>
          </p:spPr>
          <p:txBody>
            <a:bodyPr wrap="none">
              <a:spAutoFit/>
            </a:bodyPr>
            <a:lstStyle/>
            <a:p>
              <a:pPr eaLnBrk="0" fontAlgn="base" hangingPunct="0">
                <a:spcBef>
                  <a:spcPct val="0"/>
                </a:spcBef>
                <a:spcAft>
                  <a:spcPct val="0"/>
                </a:spcAft>
                <a:defRPr/>
              </a:pPr>
              <a:r>
                <a:rPr lang="en-US" altLang="zh-CN" sz="1335" kern="0" dirty="0">
                  <a:ln w="38100">
                    <a:noFill/>
                  </a:ln>
                  <a:solidFill>
                    <a:prstClr val="white"/>
                  </a:solidFill>
                  <a:latin typeface="Arial Black" panose="020B0A04020102020204" pitchFamily="34" charset="0"/>
                  <a:ea typeface="微软雅黑" panose="020B0503020204020204" pitchFamily="34" charset="-122"/>
                </a:rPr>
                <a:t>18%</a:t>
              </a:r>
              <a:endParaRPr lang="zh-CN" altLang="en-US" sz="1335" kern="0" dirty="0">
                <a:ln w="38100">
                  <a:noFill/>
                </a:ln>
                <a:solidFill>
                  <a:prstClr val="white"/>
                </a:solidFill>
                <a:latin typeface="Arial Black" panose="020B0A04020102020204" pitchFamily="34" charset="0"/>
                <a:ea typeface="微软雅黑" panose="020B0503020204020204" pitchFamily="34" charset="-122"/>
              </a:endParaRPr>
            </a:p>
          </p:txBody>
        </p:sp>
      </p:grpSp>
      <p:grpSp>
        <p:nvGrpSpPr>
          <p:cNvPr id="49" name="组合 48"/>
          <p:cNvGrpSpPr/>
          <p:nvPr/>
        </p:nvGrpSpPr>
        <p:grpSpPr bwMode="auto">
          <a:xfrm>
            <a:off x="5602824" y="1943101"/>
            <a:ext cx="1054101" cy="1054100"/>
            <a:chOff x="4469008" y="1257757"/>
            <a:chExt cx="790629" cy="790118"/>
          </a:xfrm>
        </p:grpSpPr>
        <p:sp>
          <p:nvSpPr>
            <p:cNvPr id="50" name="椭圆 49"/>
            <p:cNvSpPr/>
            <p:nvPr/>
          </p:nvSpPr>
          <p:spPr>
            <a:xfrm>
              <a:off x="4469008" y="1257757"/>
              <a:ext cx="790629" cy="790118"/>
            </a:xfrm>
            <a:prstGeom prst="ellipse">
              <a:avLst/>
            </a:prstGeom>
            <a:noFill/>
            <a:ln w="3175" cap="flat" cmpd="sng" algn="ctr">
              <a:solidFill>
                <a:schemeClr val="bg1">
                  <a:alpha val="30000"/>
                </a:schemeClr>
              </a:solidFill>
              <a:prstDash val="solid"/>
            </a:ln>
            <a:effectLst/>
          </p:spPr>
          <p:txBody>
            <a:bodyPr anchor="ctr"/>
            <a:lstStyle/>
            <a:p>
              <a:pPr algn="ctr" eaLnBrk="0" fontAlgn="base" hangingPunct="0">
                <a:spcBef>
                  <a:spcPct val="0"/>
                </a:spcBef>
                <a:spcAft>
                  <a:spcPct val="0"/>
                </a:spcAft>
              </a:pPr>
              <a:endParaRPr lang="zh-CN" altLang="en-US" kern="0">
                <a:solidFill>
                  <a:prstClr val="white"/>
                </a:solidFill>
                <a:latin typeface="Calibri" panose="020F0502020204030204"/>
                <a:ea typeface="宋体" panose="02010600030101010101" pitchFamily="2" charset="-122"/>
              </a:endParaRPr>
            </a:p>
          </p:txBody>
        </p:sp>
        <p:sp>
          <p:nvSpPr>
            <p:cNvPr id="51" name="文本框 16"/>
            <p:cNvSpPr txBox="1">
              <a:spLocks noChangeArrowheads="1"/>
            </p:cNvSpPr>
            <p:nvPr/>
          </p:nvSpPr>
          <p:spPr bwMode="auto">
            <a:xfrm>
              <a:off x="4494499" y="1460084"/>
              <a:ext cx="736069" cy="376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0" fontAlgn="base" hangingPunct="0">
                <a:spcBef>
                  <a:spcPct val="0"/>
                </a:spcBef>
                <a:spcAft>
                  <a:spcPct val="0"/>
                </a:spcAft>
              </a:pPr>
              <a:r>
                <a:rPr lang="en-US" altLang="zh-CN" sz="2665" kern="0">
                  <a:solidFill>
                    <a:prstClr val="white"/>
                  </a:solidFill>
                  <a:latin typeface="Arial Black" panose="020B0A04020102020204" pitchFamily="34" charset="0"/>
                  <a:ea typeface="微软雅黑" panose="020B0503020204020204" pitchFamily="34" charset="-122"/>
                </a:rPr>
                <a:t>39%</a:t>
              </a:r>
              <a:endParaRPr lang="zh-CN" altLang="en-US" sz="2665" kern="0">
                <a:solidFill>
                  <a:prstClr val="white"/>
                </a:solidFill>
                <a:latin typeface="Arial Black" panose="020B0A04020102020204" pitchFamily="34" charset="0"/>
                <a:ea typeface="微软雅黑" panose="020B0503020204020204" pitchFamily="34" charset="-122"/>
              </a:endParaRPr>
            </a:p>
          </p:txBody>
        </p:sp>
      </p:grpSp>
      <p:grpSp>
        <p:nvGrpSpPr>
          <p:cNvPr id="52" name="组合 51"/>
          <p:cNvGrpSpPr/>
          <p:nvPr/>
        </p:nvGrpSpPr>
        <p:grpSpPr bwMode="auto">
          <a:xfrm>
            <a:off x="5602824" y="3524251"/>
            <a:ext cx="1054101" cy="1054100"/>
            <a:chOff x="4469008" y="1257757"/>
            <a:chExt cx="790629" cy="790118"/>
          </a:xfrm>
        </p:grpSpPr>
        <p:sp>
          <p:nvSpPr>
            <p:cNvPr id="53" name="椭圆 52"/>
            <p:cNvSpPr/>
            <p:nvPr/>
          </p:nvSpPr>
          <p:spPr>
            <a:xfrm>
              <a:off x="4469008" y="1257757"/>
              <a:ext cx="790629" cy="790118"/>
            </a:xfrm>
            <a:prstGeom prst="ellipse">
              <a:avLst/>
            </a:prstGeom>
            <a:noFill/>
            <a:ln w="3175" cap="flat" cmpd="sng" algn="ctr">
              <a:solidFill>
                <a:schemeClr val="bg1">
                  <a:alpha val="30000"/>
                </a:schemeClr>
              </a:solidFill>
              <a:prstDash val="solid"/>
            </a:ln>
            <a:effectLst/>
          </p:spPr>
          <p:txBody>
            <a:bodyPr anchor="ctr"/>
            <a:lstStyle/>
            <a:p>
              <a:pPr algn="ctr" eaLnBrk="0" fontAlgn="base" hangingPunct="0">
                <a:spcBef>
                  <a:spcPct val="0"/>
                </a:spcBef>
                <a:spcAft>
                  <a:spcPct val="0"/>
                </a:spcAft>
              </a:pPr>
              <a:endParaRPr lang="zh-CN" altLang="en-US" kern="0">
                <a:solidFill>
                  <a:prstClr val="white"/>
                </a:solidFill>
                <a:latin typeface="Calibri" panose="020F0502020204030204"/>
                <a:ea typeface="宋体" panose="02010600030101010101" pitchFamily="2" charset="-122"/>
              </a:endParaRPr>
            </a:p>
          </p:txBody>
        </p:sp>
        <p:sp>
          <p:nvSpPr>
            <p:cNvPr id="54" name="文本框 21"/>
            <p:cNvSpPr txBox="1">
              <a:spLocks noChangeArrowheads="1"/>
            </p:cNvSpPr>
            <p:nvPr/>
          </p:nvSpPr>
          <p:spPr bwMode="auto">
            <a:xfrm>
              <a:off x="4494499" y="1460084"/>
              <a:ext cx="736069" cy="376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0" fontAlgn="base" hangingPunct="0">
                <a:spcBef>
                  <a:spcPct val="0"/>
                </a:spcBef>
                <a:spcAft>
                  <a:spcPct val="0"/>
                </a:spcAft>
              </a:pPr>
              <a:r>
                <a:rPr lang="en-US" altLang="zh-CN" sz="2665" kern="0">
                  <a:solidFill>
                    <a:prstClr val="white"/>
                  </a:solidFill>
                  <a:latin typeface="Arial Black" panose="020B0A04020102020204" pitchFamily="34" charset="0"/>
                  <a:ea typeface="微软雅黑" panose="020B0503020204020204" pitchFamily="34" charset="-122"/>
                </a:rPr>
                <a:t>25%</a:t>
              </a:r>
              <a:endParaRPr lang="zh-CN" altLang="en-US" sz="2665" kern="0">
                <a:solidFill>
                  <a:prstClr val="white"/>
                </a:solidFill>
                <a:latin typeface="Arial Black" panose="020B0A04020102020204" pitchFamily="34" charset="0"/>
                <a:ea typeface="微软雅黑" panose="020B0503020204020204" pitchFamily="34" charset="-122"/>
              </a:endParaRPr>
            </a:p>
          </p:txBody>
        </p:sp>
      </p:grpSp>
      <p:grpSp>
        <p:nvGrpSpPr>
          <p:cNvPr id="55" name="组合 54"/>
          <p:cNvGrpSpPr/>
          <p:nvPr/>
        </p:nvGrpSpPr>
        <p:grpSpPr bwMode="auto">
          <a:xfrm>
            <a:off x="5602824" y="5105401"/>
            <a:ext cx="1054101" cy="1054100"/>
            <a:chOff x="4469008" y="1257757"/>
            <a:chExt cx="790629" cy="790118"/>
          </a:xfrm>
        </p:grpSpPr>
        <p:sp>
          <p:nvSpPr>
            <p:cNvPr id="56" name="椭圆 55"/>
            <p:cNvSpPr/>
            <p:nvPr/>
          </p:nvSpPr>
          <p:spPr>
            <a:xfrm>
              <a:off x="4469008" y="1257757"/>
              <a:ext cx="790629" cy="790118"/>
            </a:xfrm>
            <a:prstGeom prst="ellipse">
              <a:avLst/>
            </a:prstGeom>
            <a:noFill/>
            <a:ln w="3175" cap="flat" cmpd="sng" algn="ctr">
              <a:solidFill>
                <a:schemeClr val="bg1">
                  <a:alpha val="30000"/>
                </a:schemeClr>
              </a:solidFill>
              <a:prstDash val="solid"/>
            </a:ln>
            <a:effectLst/>
          </p:spPr>
          <p:txBody>
            <a:bodyPr anchor="ctr"/>
            <a:lstStyle/>
            <a:p>
              <a:pPr algn="ctr" eaLnBrk="0" fontAlgn="base" hangingPunct="0">
                <a:spcBef>
                  <a:spcPct val="0"/>
                </a:spcBef>
                <a:spcAft>
                  <a:spcPct val="0"/>
                </a:spcAft>
              </a:pPr>
              <a:endParaRPr lang="zh-CN" altLang="en-US" kern="0">
                <a:solidFill>
                  <a:prstClr val="white"/>
                </a:solidFill>
                <a:latin typeface="Calibri" panose="020F0502020204030204"/>
                <a:ea typeface="宋体" panose="02010600030101010101" pitchFamily="2" charset="-122"/>
              </a:endParaRPr>
            </a:p>
          </p:txBody>
        </p:sp>
        <p:sp>
          <p:nvSpPr>
            <p:cNvPr id="57" name="文本框 24"/>
            <p:cNvSpPr txBox="1">
              <a:spLocks noChangeArrowheads="1"/>
            </p:cNvSpPr>
            <p:nvPr/>
          </p:nvSpPr>
          <p:spPr bwMode="auto">
            <a:xfrm>
              <a:off x="4494499" y="1460084"/>
              <a:ext cx="736069" cy="376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0" fontAlgn="base" hangingPunct="0">
                <a:spcBef>
                  <a:spcPct val="0"/>
                </a:spcBef>
                <a:spcAft>
                  <a:spcPct val="0"/>
                </a:spcAft>
              </a:pPr>
              <a:r>
                <a:rPr lang="en-US" altLang="zh-CN" sz="2665" kern="0">
                  <a:solidFill>
                    <a:prstClr val="white"/>
                  </a:solidFill>
                  <a:latin typeface="Arial Black" panose="020B0A04020102020204" pitchFamily="34" charset="0"/>
                  <a:ea typeface="微软雅黑" panose="020B0503020204020204" pitchFamily="34" charset="-122"/>
                </a:rPr>
                <a:t>17%</a:t>
              </a:r>
              <a:endParaRPr lang="zh-CN" altLang="en-US" sz="2665" kern="0">
                <a:solidFill>
                  <a:prstClr val="white"/>
                </a:solidFill>
                <a:latin typeface="Arial Black" panose="020B0A04020102020204" pitchFamily="34" charset="0"/>
                <a:ea typeface="微软雅黑" panose="020B0503020204020204" pitchFamily="34" charset="-122"/>
              </a:endParaRPr>
            </a:p>
          </p:txBody>
        </p:sp>
      </p:grpSp>
      <p:grpSp>
        <p:nvGrpSpPr>
          <p:cNvPr id="58" name="组合 57"/>
          <p:cNvGrpSpPr/>
          <p:nvPr/>
        </p:nvGrpSpPr>
        <p:grpSpPr bwMode="auto">
          <a:xfrm>
            <a:off x="6944784" y="1953684"/>
            <a:ext cx="4614333" cy="887821"/>
            <a:chOff x="5513244" y="1237108"/>
            <a:chExt cx="3461053" cy="666126"/>
          </a:xfrm>
        </p:grpSpPr>
        <p:sp>
          <p:nvSpPr>
            <p:cNvPr id="59" name="文本框 66"/>
            <p:cNvSpPr txBox="1">
              <a:spLocks noChangeArrowheads="1"/>
            </p:cNvSpPr>
            <p:nvPr/>
          </p:nvSpPr>
          <p:spPr bwMode="auto">
            <a:xfrm>
              <a:off x="5540213" y="1487573"/>
              <a:ext cx="3434084" cy="415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lnSpc>
                  <a:spcPts val="900"/>
                </a:lnSpc>
                <a:defRPr sz="600">
                  <a:solidFill>
                    <a:schemeClr val="bg1"/>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fontAlgn="base">
                <a:lnSpc>
                  <a:spcPts val="1200"/>
                </a:lnSpc>
                <a:spcBef>
                  <a:spcPct val="0"/>
                </a:spcBef>
                <a:spcAft>
                  <a:spcPct val="0"/>
                </a:spcAft>
              </a:pPr>
              <a:r>
                <a:rPr lang="en-US" altLang="zh-CN" sz="800" kern="0" dirty="0">
                  <a:solidFill>
                    <a:prstClr val="white"/>
                  </a:solidFill>
                </a:rPr>
                <a:t>this is a sample text. insert your desired text here. Again. this is a dummy text. enter your own text here. this is a sample text. insert your desired text here. Again. this is a dummy text. enter your own text here</a:t>
              </a:r>
              <a:endParaRPr lang="zh-CN" altLang="en-US" sz="800" kern="0" dirty="0">
                <a:solidFill>
                  <a:prstClr val="white"/>
                </a:solidFill>
              </a:endParaRPr>
            </a:p>
          </p:txBody>
        </p:sp>
        <p:sp>
          <p:nvSpPr>
            <p:cNvPr id="60" name="文本框 26"/>
            <p:cNvSpPr txBox="1">
              <a:spLocks noChangeArrowheads="1"/>
            </p:cNvSpPr>
            <p:nvPr/>
          </p:nvSpPr>
          <p:spPr bwMode="auto">
            <a:xfrm>
              <a:off x="5513244" y="1237108"/>
              <a:ext cx="2158472" cy="28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600" kern="0" dirty="0">
                  <a:solidFill>
                    <a:prstClr val="white"/>
                  </a:solidFill>
                  <a:latin typeface="Arial" panose="020B0604020202020204" pitchFamily="34" charset="0"/>
                  <a:ea typeface="Arial Unicode MS" panose="020B0604020202020204" pitchFamily="34" charset="-122"/>
                  <a:cs typeface="Arial" panose="020B0604020202020204" pitchFamily="34" charset="0"/>
                </a:rPr>
                <a:t>Click To </a:t>
              </a:r>
              <a:r>
                <a:rPr lang="en-US" altLang="zh-CN" sz="1865" b="1" kern="0" dirty="0">
                  <a:solidFill>
                    <a:prstClr val="white"/>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865" b="1" kern="0" dirty="0">
                <a:solidFill>
                  <a:prstClr val="white"/>
                </a:solidFill>
                <a:latin typeface="Arial" panose="020B0604020202020204" pitchFamily="34" charset="0"/>
                <a:ea typeface="Arial Unicode MS" panose="020B0604020202020204" pitchFamily="34" charset="-122"/>
                <a:cs typeface="Arial" panose="020B0604020202020204" pitchFamily="34" charset="0"/>
              </a:endParaRPr>
            </a:p>
          </p:txBody>
        </p:sp>
      </p:grpSp>
      <p:grpSp>
        <p:nvGrpSpPr>
          <p:cNvPr id="61" name="组合 60"/>
          <p:cNvGrpSpPr/>
          <p:nvPr/>
        </p:nvGrpSpPr>
        <p:grpSpPr bwMode="auto">
          <a:xfrm>
            <a:off x="6944784" y="3528484"/>
            <a:ext cx="4614333" cy="925921"/>
            <a:chOff x="5513244" y="1208522"/>
            <a:chExt cx="3461053" cy="694712"/>
          </a:xfrm>
        </p:grpSpPr>
        <p:sp>
          <p:nvSpPr>
            <p:cNvPr id="62" name="文本框 66"/>
            <p:cNvSpPr txBox="1">
              <a:spLocks noChangeArrowheads="1"/>
            </p:cNvSpPr>
            <p:nvPr/>
          </p:nvSpPr>
          <p:spPr bwMode="auto">
            <a:xfrm>
              <a:off x="5540213" y="1487573"/>
              <a:ext cx="3434084" cy="415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lnSpc>
                  <a:spcPts val="900"/>
                </a:lnSpc>
                <a:defRPr sz="600">
                  <a:solidFill>
                    <a:schemeClr val="bg1"/>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fontAlgn="base">
                <a:lnSpc>
                  <a:spcPts val="1200"/>
                </a:lnSpc>
                <a:spcBef>
                  <a:spcPct val="0"/>
                </a:spcBef>
                <a:spcAft>
                  <a:spcPct val="0"/>
                </a:spcAft>
              </a:pPr>
              <a:r>
                <a:rPr lang="en-US" altLang="zh-CN" sz="800" kern="0" dirty="0">
                  <a:solidFill>
                    <a:prstClr val="white"/>
                  </a:solidFill>
                </a:rPr>
                <a:t>this is a sample text. insert your desired text here. Again. this is a dummy text. enter your own text here. this is a sample text. insert your desired text here. Again. this is a dummy text. enter your own text here</a:t>
              </a:r>
              <a:endParaRPr lang="zh-CN" altLang="en-US" sz="800" kern="0" dirty="0">
                <a:solidFill>
                  <a:prstClr val="white"/>
                </a:solidFill>
              </a:endParaRPr>
            </a:p>
          </p:txBody>
        </p:sp>
        <p:sp>
          <p:nvSpPr>
            <p:cNvPr id="63" name="文本框 30"/>
            <p:cNvSpPr txBox="1">
              <a:spLocks noChangeArrowheads="1"/>
            </p:cNvSpPr>
            <p:nvPr/>
          </p:nvSpPr>
          <p:spPr bwMode="auto">
            <a:xfrm>
              <a:off x="5513244" y="1208522"/>
              <a:ext cx="2158472" cy="28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600" kern="0" dirty="0">
                  <a:solidFill>
                    <a:prstClr val="white"/>
                  </a:solidFill>
                  <a:latin typeface="Arial" panose="020B0604020202020204" pitchFamily="34" charset="0"/>
                  <a:ea typeface="Arial Unicode MS" panose="020B0604020202020204" pitchFamily="34" charset="-122"/>
                  <a:cs typeface="Arial" panose="020B0604020202020204" pitchFamily="34" charset="0"/>
                </a:rPr>
                <a:t>Click To </a:t>
              </a:r>
              <a:r>
                <a:rPr lang="en-US" altLang="zh-CN" sz="1865" b="1" kern="0" dirty="0">
                  <a:solidFill>
                    <a:prstClr val="white"/>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865" b="1" kern="0" dirty="0">
                <a:solidFill>
                  <a:prstClr val="white"/>
                </a:solidFill>
                <a:latin typeface="Arial" panose="020B0604020202020204" pitchFamily="34" charset="0"/>
                <a:ea typeface="Arial Unicode MS" panose="020B0604020202020204" pitchFamily="34" charset="-122"/>
                <a:cs typeface="Arial" panose="020B0604020202020204" pitchFamily="34" charset="0"/>
              </a:endParaRPr>
            </a:p>
          </p:txBody>
        </p:sp>
      </p:grpSp>
      <p:grpSp>
        <p:nvGrpSpPr>
          <p:cNvPr id="64" name="组合 63"/>
          <p:cNvGrpSpPr/>
          <p:nvPr/>
        </p:nvGrpSpPr>
        <p:grpSpPr bwMode="auto">
          <a:xfrm>
            <a:off x="6944784" y="5090584"/>
            <a:ext cx="4614333" cy="925921"/>
            <a:chOff x="5513244" y="1208522"/>
            <a:chExt cx="3461053" cy="694712"/>
          </a:xfrm>
        </p:grpSpPr>
        <p:sp>
          <p:nvSpPr>
            <p:cNvPr id="65" name="文本框 66"/>
            <p:cNvSpPr txBox="1">
              <a:spLocks noChangeArrowheads="1"/>
            </p:cNvSpPr>
            <p:nvPr/>
          </p:nvSpPr>
          <p:spPr bwMode="auto">
            <a:xfrm>
              <a:off x="5540213" y="1487573"/>
              <a:ext cx="3434084" cy="415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lnSpc>
                  <a:spcPts val="900"/>
                </a:lnSpc>
                <a:defRPr sz="600">
                  <a:solidFill>
                    <a:schemeClr val="bg1"/>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fontAlgn="base">
                <a:lnSpc>
                  <a:spcPts val="1200"/>
                </a:lnSpc>
                <a:spcBef>
                  <a:spcPct val="0"/>
                </a:spcBef>
                <a:spcAft>
                  <a:spcPct val="0"/>
                </a:spcAft>
              </a:pPr>
              <a:r>
                <a:rPr lang="en-US" altLang="zh-CN" sz="800" kern="0" dirty="0">
                  <a:solidFill>
                    <a:prstClr val="white"/>
                  </a:solidFill>
                </a:rPr>
                <a:t>this is a sample text. insert your desired text here. Again. this is a dummy text. enter your own text here. this is a sample text. insert your desired text here. Again. this is a dummy text. enter your own text here</a:t>
              </a:r>
              <a:endParaRPr lang="zh-CN" altLang="en-US" sz="800" kern="0" dirty="0">
                <a:solidFill>
                  <a:prstClr val="white"/>
                </a:solidFill>
              </a:endParaRPr>
            </a:p>
          </p:txBody>
        </p:sp>
        <p:sp>
          <p:nvSpPr>
            <p:cNvPr id="66" name="文本框 33"/>
            <p:cNvSpPr txBox="1">
              <a:spLocks noChangeArrowheads="1"/>
            </p:cNvSpPr>
            <p:nvPr/>
          </p:nvSpPr>
          <p:spPr bwMode="auto">
            <a:xfrm>
              <a:off x="5513244" y="1208522"/>
              <a:ext cx="2158472" cy="28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600" kern="0" dirty="0">
                  <a:solidFill>
                    <a:prstClr val="white"/>
                  </a:solidFill>
                  <a:latin typeface="Arial" panose="020B0604020202020204" pitchFamily="34" charset="0"/>
                  <a:ea typeface="Arial Unicode MS" panose="020B0604020202020204" pitchFamily="34" charset="-122"/>
                  <a:cs typeface="Arial" panose="020B0604020202020204" pitchFamily="34" charset="0"/>
                </a:rPr>
                <a:t>Click To </a:t>
              </a:r>
              <a:r>
                <a:rPr lang="en-US" altLang="zh-CN" sz="1865" b="1" kern="0" dirty="0">
                  <a:solidFill>
                    <a:prstClr val="white"/>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865" b="1" kern="0" dirty="0">
                <a:solidFill>
                  <a:prstClr val="white"/>
                </a:solidFill>
                <a:latin typeface="Arial" panose="020B0604020202020204" pitchFamily="34" charset="0"/>
                <a:ea typeface="Arial Unicode MS" panose="020B0604020202020204" pitchFamily="34" charset="-122"/>
                <a:cs typeface="Arial" panose="020B0604020202020204" pitchFamily="34" charset="0"/>
              </a:endParaRPr>
            </a:p>
          </p:txBody>
        </p:sp>
      </p:grpSp>
      <p:grpSp>
        <p:nvGrpSpPr>
          <p:cNvPr id="67" name="组合 66"/>
          <p:cNvGrpSpPr/>
          <p:nvPr/>
        </p:nvGrpSpPr>
        <p:grpSpPr bwMode="auto">
          <a:xfrm>
            <a:off x="1077385" y="5029192"/>
            <a:ext cx="3350683" cy="1254805"/>
            <a:chOff x="807892" y="3658223"/>
            <a:chExt cx="2512538" cy="939864"/>
          </a:xfrm>
        </p:grpSpPr>
        <p:sp>
          <p:nvSpPr>
            <p:cNvPr id="68" name="文本框 66"/>
            <p:cNvSpPr txBox="1">
              <a:spLocks noChangeArrowheads="1"/>
            </p:cNvSpPr>
            <p:nvPr/>
          </p:nvSpPr>
          <p:spPr bwMode="auto">
            <a:xfrm>
              <a:off x="822177" y="3658223"/>
              <a:ext cx="2498253" cy="414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lnSpc>
                  <a:spcPts val="900"/>
                </a:lnSpc>
                <a:defRPr sz="600">
                  <a:solidFill>
                    <a:schemeClr val="bg1"/>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fontAlgn="base">
                <a:lnSpc>
                  <a:spcPts val="1200"/>
                </a:lnSpc>
                <a:spcBef>
                  <a:spcPct val="0"/>
                </a:spcBef>
                <a:spcAft>
                  <a:spcPct val="0"/>
                </a:spcAft>
              </a:pPr>
              <a:r>
                <a:rPr lang="en-US" altLang="zh-CN" sz="800" kern="0" dirty="0">
                  <a:solidFill>
                    <a:prstClr val="white"/>
                  </a:solidFill>
                </a:rPr>
                <a:t>this is a sample text. insert your desired text here. Again. this is a dummy text. enter your own text here. this is a sample text. insert your desired text here.</a:t>
              </a:r>
              <a:endParaRPr lang="zh-CN" altLang="en-US" sz="800" kern="0" dirty="0">
                <a:solidFill>
                  <a:prstClr val="white"/>
                </a:solidFill>
              </a:endParaRPr>
            </a:p>
          </p:txBody>
        </p:sp>
        <p:sp>
          <p:nvSpPr>
            <p:cNvPr id="69" name="矩形 68"/>
            <p:cNvSpPr/>
            <p:nvPr/>
          </p:nvSpPr>
          <p:spPr>
            <a:xfrm>
              <a:off x="877729" y="4156041"/>
              <a:ext cx="2341120" cy="120491"/>
            </a:xfrm>
            <a:prstGeom prst="rect">
              <a:avLst/>
            </a:prstGeom>
            <a:noFill/>
            <a:ln w="3175" cap="flat" cmpd="sng" algn="ctr">
              <a:solidFill>
                <a:schemeClr val="bg1">
                  <a:lumMod val="85000"/>
                </a:schemeClr>
              </a:solidFill>
              <a:prstDash val="solid"/>
            </a:ln>
            <a:effectLst/>
          </p:spPr>
          <p:txBody>
            <a:bodyPr anchor="ctr"/>
            <a:lstStyle/>
            <a:p>
              <a:pPr algn="ctr" eaLnBrk="0" fontAlgn="base" hangingPunct="0">
                <a:spcBef>
                  <a:spcPct val="0"/>
                </a:spcBef>
                <a:spcAft>
                  <a:spcPct val="0"/>
                </a:spcAft>
              </a:pPr>
              <a:endParaRPr lang="zh-CN" altLang="en-US" kern="0">
                <a:solidFill>
                  <a:prstClr val="white"/>
                </a:solidFill>
                <a:latin typeface="Calibri" panose="020F0502020204030204"/>
                <a:ea typeface="宋体" panose="02010600030101010101" pitchFamily="2" charset="-122"/>
              </a:endParaRPr>
            </a:p>
          </p:txBody>
        </p:sp>
        <p:sp>
          <p:nvSpPr>
            <p:cNvPr id="70" name="文本框 35"/>
            <p:cNvSpPr txBox="1">
              <a:spLocks noChangeArrowheads="1"/>
            </p:cNvSpPr>
            <p:nvPr/>
          </p:nvSpPr>
          <p:spPr bwMode="auto">
            <a:xfrm>
              <a:off x="807892" y="4313720"/>
              <a:ext cx="2157876" cy="284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600" kern="0" dirty="0">
                  <a:solidFill>
                    <a:prstClr val="white"/>
                  </a:solidFill>
                  <a:latin typeface="Arial" panose="020B0604020202020204" pitchFamily="34" charset="0"/>
                  <a:ea typeface="Arial Unicode MS" panose="020B0604020202020204" pitchFamily="34" charset="-122"/>
                  <a:cs typeface="Arial" panose="020B0604020202020204" pitchFamily="34" charset="0"/>
                </a:rPr>
                <a:t>Click To </a:t>
              </a:r>
              <a:r>
                <a:rPr lang="en-US" altLang="zh-CN" sz="1865" b="1" kern="0" dirty="0">
                  <a:solidFill>
                    <a:prstClr val="white"/>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865" b="1" kern="0" dirty="0">
                <a:solidFill>
                  <a:prstClr val="white"/>
                </a:solidFill>
                <a:latin typeface="Arial" panose="020B0604020202020204" pitchFamily="34" charset="0"/>
                <a:ea typeface="Arial Unicode MS" panose="020B0604020202020204" pitchFamily="34" charset="-122"/>
                <a:cs typeface="Arial" panose="020B0604020202020204" pitchFamily="34" charset="0"/>
              </a:endParaRPr>
            </a:p>
          </p:txBody>
        </p:sp>
      </p:grpSp>
      <p:grpSp>
        <p:nvGrpSpPr>
          <p:cNvPr id="36" name="组合 35"/>
          <p:cNvGrpSpPr/>
          <p:nvPr/>
        </p:nvGrpSpPr>
        <p:grpSpPr>
          <a:xfrm>
            <a:off x="1061509" y="273629"/>
            <a:ext cx="5200650" cy="881272"/>
            <a:chOff x="3495675" y="294079"/>
            <a:chExt cx="5200650" cy="881272"/>
          </a:xfrm>
        </p:grpSpPr>
        <p:sp>
          <p:nvSpPr>
            <p:cNvPr id="37"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38"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39" name="图片 38"/>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randombar(horizontal)">
                                      <p:cBhvr>
                                        <p:cTn id="7" dur="500"/>
                                        <p:tgtEl>
                                          <p:spTgt spid="36"/>
                                        </p:tgtEl>
                                      </p:cBhvr>
                                    </p:animEffect>
                                  </p:childTnLst>
                                </p:cTn>
                              </p:par>
                              <p:par>
                                <p:cTn id="8" presetID="42" presetClass="entr" presetSubtype="0"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1000"/>
                                        <p:tgtEl>
                                          <p:spTgt spid="33"/>
                                        </p:tgtEl>
                                      </p:cBhvr>
                                    </p:animEffect>
                                    <p:anim calcmode="lin" valueType="num">
                                      <p:cBhvr>
                                        <p:cTn id="11" dur="1000" fill="hold"/>
                                        <p:tgtEl>
                                          <p:spTgt spid="33"/>
                                        </p:tgtEl>
                                        <p:attrNameLst>
                                          <p:attrName>ppt_x</p:attrName>
                                        </p:attrNameLst>
                                      </p:cBhvr>
                                      <p:tavLst>
                                        <p:tav tm="0">
                                          <p:val>
                                            <p:strVal val="#ppt_x"/>
                                          </p:val>
                                        </p:tav>
                                        <p:tav tm="100000">
                                          <p:val>
                                            <p:strVal val="#ppt_x"/>
                                          </p:val>
                                        </p:tav>
                                      </p:tavLst>
                                    </p:anim>
                                    <p:anim calcmode="lin" valueType="num">
                                      <p:cBhvr>
                                        <p:cTn id="12" dur="1000" fill="hold"/>
                                        <p:tgtEl>
                                          <p:spTgt spid="33"/>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30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1000"/>
                                        <p:tgtEl>
                                          <p:spTgt spid="43"/>
                                        </p:tgtEl>
                                      </p:cBhvr>
                                    </p:animEffect>
                                    <p:anim calcmode="lin" valueType="num">
                                      <p:cBhvr>
                                        <p:cTn id="16" dur="1000" fill="hold"/>
                                        <p:tgtEl>
                                          <p:spTgt spid="43"/>
                                        </p:tgtEl>
                                        <p:attrNameLst>
                                          <p:attrName>ppt_x</p:attrName>
                                        </p:attrNameLst>
                                      </p:cBhvr>
                                      <p:tavLst>
                                        <p:tav tm="0">
                                          <p:val>
                                            <p:strVal val="#ppt_x"/>
                                          </p:val>
                                        </p:tav>
                                        <p:tav tm="100000">
                                          <p:val>
                                            <p:strVal val="#ppt_x"/>
                                          </p:val>
                                        </p:tav>
                                      </p:tavLst>
                                    </p:anim>
                                    <p:anim calcmode="lin" valueType="num">
                                      <p:cBhvr>
                                        <p:cTn id="17" dur="1000" fill="hold"/>
                                        <p:tgtEl>
                                          <p:spTgt spid="43"/>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600"/>
                                  </p:stCondLst>
                                  <p:childTnLst>
                                    <p:set>
                                      <p:cBhvr>
                                        <p:cTn id="19" dur="1" fill="hold">
                                          <p:stCondLst>
                                            <p:cond delay="0"/>
                                          </p:stCondLst>
                                        </p:cTn>
                                        <p:tgtEl>
                                          <p:spTgt spid="46"/>
                                        </p:tgtEl>
                                        <p:attrNameLst>
                                          <p:attrName>style.visibility</p:attrName>
                                        </p:attrNameLst>
                                      </p:cBhvr>
                                      <p:to>
                                        <p:strVal val="visible"/>
                                      </p:to>
                                    </p:set>
                                    <p:animEffect transition="in" filter="fade">
                                      <p:cBhvr>
                                        <p:cTn id="20" dur="1000"/>
                                        <p:tgtEl>
                                          <p:spTgt spid="46"/>
                                        </p:tgtEl>
                                      </p:cBhvr>
                                    </p:animEffect>
                                    <p:anim calcmode="lin" valueType="num">
                                      <p:cBhvr>
                                        <p:cTn id="21" dur="1000" fill="hold"/>
                                        <p:tgtEl>
                                          <p:spTgt spid="46"/>
                                        </p:tgtEl>
                                        <p:attrNameLst>
                                          <p:attrName>ppt_x</p:attrName>
                                        </p:attrNameLst>
                                      </p:cBhvr>
                                      <p:tavLst>
                                        <p:tav tm="0">
                                          <p:val>
                                            <p:strVal val="#ppt_x"/>
                                          </p:val>
                                        </p:tav>
                                        <p:tav tm="100000">
                                          <p:val>
                                            <p:strVal val="#ppt_x"/>
                                          </p:val>
                                        </p:tav>
                                      </p:tavLst>
                                    </p:anim>
                                    <p:anim calcmode="lin" valueType="num">
                                      <p:cBhvr>
                                        <p:cTn id="22" dur="1000" fill="hold"/>
                                        <p:tgtEl>
                                          <p:spTgt spid="46"/>
                                        </p:tgtEl>
                                        <p:attrNameLst>
                                          <p:attrName>ppt_y</p:attrName>
                                        </p:attrNameLst>
                                      </p:cBhvr>
                                      <p:tavLst>
                                        <p:tav tm="0">
                                          <p:val>
                                            <p:strVal val="#ppt_y+.1"/>
                                          </p:val>
                                        </p:tav>
                                        <p:tav tm="100000">
                                          <p:val>
                                            <p:strVal val="#ppt_y"/>
                                          </p:val>
                                        </p:tav>
                                      </p:tavLst>
                                    </p:anim>
                                  </p:childTnLst>
                                </p:cTn>
                              </p:par>
                              <p:par>
                                <p:cTn id="23" presetID="22" presetClass="entr" presetSubtype="1" fill="hold" nodeType="withEffect">
                                  <p:stCondLst>
                                    <p:cond delay="900"/>
                                  </p:stCondLst>
                                  <p:childTnLst>
                                    <p:set>
                                      <p:cBhvr>
                                        <p:cTn id="24" dur="1" fill="hold">
                                          <p:stCondLst>
                                            <p:cond delay="0"/>
                                          </p:stCondLst>
                                        </p:cTn>
                                        <p:tgtEl>
                                          <p:spTgt spid="67"/>
                                        </p:tgtEl>
                                        <p:attrNameLst>
                                          <p:attrName>style.visibility</p:attrName>
                                        </p:attrNameLst>
                                      </p:cBhvr>
                                      <p:to>
                                        <p:strVal val="visible"/>
                                      </p:to>
                                    </p:set>
                                    <p:animEffect transition="in" filter="wipe(up)">
                                      <p:cBhvr>
                                        <p:cTn id="25" dur="750"/>
                                        <p:tgtEl>
                                          <p:spTgt spid="67"/>
                                        </p:tgtEl>
                                      </p:cBhvr>
                                    </p:animEffect>
                                  </p:childTnLst>
                                </p:cTn>
                              </p:par>
                              <p:par>
                                <p:cTn id="26" presetID="2" presetClass="entr" presetSubtype="8" fill="hold" nodeType="withEffect">
                                  <p:stCondLst>
                                    <p:cond delay="1400"/>
                                  </p:stCondLst>
                                  <p:childTnLst>
                                    <p:set>
                                      <p:cBhvr>
                                        <p:cTn id="27" dur="1" fill="hold">
                                          <p:stCondLst>
                                            <p:cond delay="0"/>
                                          </p:stCondLst>
                                        </p:cTn>
                                        <p:tgtEl>
                                          <p:spTgt spid="49"/>
                                        </p:tgtEl>
                                        <p:attrNameLst>
                                          <p:attrName>style.visibility</p:attrName>
                                        </p:attrNameLst>
                                      </p:cBhvr>
                                      <p:to>
                                        <p:strVal val="visible"/>
                                      </p:to>
                                    </p:set>
                                    <p:anim calcmode="lin" valueType="num">
                                      <p:cBhvr additive="base">
                                        <p:cTn id="28" dur="750" fill="hold"/>
                                        <p:tgtEl>
                                          <p:spTgt spid="49"/>
                                        </p:tgtEl>
                                        <p:attrNameLst>
                                          <p:attrName>ppt_x</p:attrName>
                                        </p:attrNameLst>
                                      </p:cBhvr>
                                      <p:tavLst>
                                        <p:tav tm="0">
                                          <p:val>
                                            <p:strVal val="0-#ppt_w/2"/>
                                          </p:val>
                                        </p:tav>
                                        <p:tav tm="100000">
                                          <p:val>
                                            <p:strVal val="#ppt_x"/>
                                          </p:val>
                                        </p:tav>
                                      </p:tavLst>
                                    </p:anim>
                                    <p:anim calcmode="lin" valueType="num">
                                      <p:cBhvr additive="base">
                                        <p:cTn id="29" dur="750" fill="hold"/>
                                        <p:tgtEl>
                                          <p:spTgt spid="49"/>
                                        </p:tgtEl>
                                        <p:attrNameLst>
                                          <p:attrName>ppt_y</p:attrName>
                                        </p:attrNameLst>
                                      </p:cBhvr>
                                      <p:tavLst>
                                        <p:tav tm="0">
                                          <p:val>
                                            <p:strVal val="#ppt_y"/>
                                          </p:val>
                                        </p:tav>
                                        <p:tav tm="100000">
                                          <p:val>
                                            <p:strVal val="#ppt_y"/>
                                          </p:val>
                                        </p:tav>
                                      </p:tavLst>
                                    </p:anim>
                                  </p:childTnLst>
                                </p:cTn>
                              </p:par>
                              <p:par>
                                <p:cTn id="30" presetID="22" presetClass="entr" presetSubtype="8" fill="hold" nodeType="withEffect">
                                  <p:stCondLst>
                                    <p:cond delay="1700"/>
                                  </p:stCondLst>
                                  <p:childTnLst>
                                    <p:set>
                                      <p:cBhvr>
                                        <p:cTn id="31" dur="1" fill="hold">
                                          <p:stCondLst>
                                            <p:cond delay="0"/>
                                          </p:stCondLst>
                                        </p:cTn>
                                        <p:tgtEl>
                                          <p:spTgt spid="58"/>
                                        </p:tgtEl>
                                        <p:attrNameLst>
                                          <p:attrName>style.visibility</p:attrName>
                                        </p:attrNameLst>
                                      </p:cBhvr>
                                      <p:to>
                                        <p:strVal val="visible"/>
                                      </p:to>
                                    </p:set>
                                    <p:animEffect transition="in" filter="wipe(left)">
                                      <p:cBhvr>
                                        <p:cTn id="32" dur="750"/>
                                        <p:tgtEl>
                                          <p:spTgt spid="58"/>
                                        </p:tgtEl>
                                      </p:cBhvr>
                                    </p:animEffect>
                                  </p:childTnLst>
                                </p:cTn>
                              </p:par>
                              <p:par>
                                <p:cTn id="33" presetID="2" presetClass="entr" presetSubtype="8" fill="hold" nodeType="withEffect">
                                  <p:stCondLst>
                                    <p:cond delay="1900"/>
                                  </p:stCondLst>
                                  <p:childTnLst>
                                    <p:set>
                                      <p:cBhvr>
                                        <p:cTn id="34" dur="1" fill="hold">
                                          <p:stCondLst>
                                            <p:cond delay="0"/>
                                          </p:stCondLst>
                                        </p:cTn>
                                        <p:tgtEl>
                                          <p:spTgt spid="52"/>
                                        </p:tgtEl>
                                        <p:attrNameLst>
                                          <p:attrName>style.visibility</p:attrName>
                                        </p:attrNameLst>
                                      </p:cBhvr>
                                      <p:to>
                                        <p:strVal val="visible"/>
                                      </p:to>
                                    </p:set>
                                    <p:anim calcmode="lin" valueType="num">
                                      <p:cBhvr additive="base">
                                        <p:cTn id="35" dur="750" fill="hold"/>
                                        <p:tgtEl>
                                          <p:spTgt spid="52"/>
                                        </p:tgtEl>
                                        <p:attrNameLst>
                                          <p:attrName>ppt_x</p:attrName>
                                        </p:attrNameLst>
                                      </p:cBhvr>
                                      <p:tavLst>
                                        <p:tav tm="0">
                                          <p:val>
                                            <p:strVal val="0-#ppt_w/2"/>
                                          </p:val>
                                        </p:tav>
                                        <p:tav tm="100000">
                                          <p:val>
                                            <p:strVal val="#ppt_x"/>
                                          </p:val>
                                        </p:tav>
                                      </p:tavLst>
                                    </p:anim>
                                    <p:anim calcmode="lin" valueType="num">
                                      <p:cBhvr additive="base">
                                        <p:cTn id="36" dur="750" fill="hold"/>
                                        <p:tgtEl>
                                          <p:spTgt spid="52"/>
                                        </p:tgtEl>
                                        <p:attrNameLst>
                                          <p:attrName>ppt_y</p:attrName>
                                        </p:attrNameLst>
                                      </p:cBhvr>
                                      <p:tavLst>
                                        <p:tav tm="0">
                                          <p:val>
                                            <p:strVal val="#ppt_y"/>
                                          </p:val>
                                        </p:tav>
                                        <p:tav tm="100000">
                                          <p:val>
                                            <p:strVal val="#ppt_y"/>
                                          </p:val>
                                        </p:tav>
                                      </p:tavLst>
                                    </p:anim>
                                  </p:childTnLst>
                                </p:cTn>
                              </p:par>
                              <p:par>
                                <p:cTn id="37" presetID="22" presetClass="entr" presetSubtype="8" fill="hold" nodeType="withEffect">
                                  <p:stCondLst>
                                    <p:cond delay="2200"/>
                                  </p:stCondLst>
                                  <p:childTnLst>
                                    <p:set>
                                      <p:cBhvr>
                                        <p:cTn id="38" dur="1" fill="hold">
                                          <p:stCondLst>
                                            <p:cond delay="0"/>
                                          </p:stCondLst>
                                        </p:cTn>
                                        <p:tgtEl>
                                          <p:spTgt spid="61"/>
                                        </p:tgtEl>
                                        <p:attrNameLst>
                                          <p:attrName>style.visibility</p:attrName>
                                        </p:attrNameLst>
                                      </p:cBhvr>
                                      <p:to>
                                        <p:strVal val="visible"/>
                                      </p:to>
                                    </p:set>
                                    <p:animEffect transition="in" filter="wipe(left)">
                                      <p:cBhvr>
                                        <p:cTn id="39" dur="750"/>
                                        <p:tgtEl>
                                          <p:spTgt spid="61"/>
                                        </p:tgtEl>
                                      </p:cBhvr>
                                    </p:animEffect>
                                  </p:childTnLst>
                                </p:cTn>
                              </p:par>
                              <p:par>
                                <p:cTn id="40" presetID="2" presetClass="entr" presetSubtype="8" fill="hold" nodeType="withEffect">
                                  <p:stCondLst>
                                    <p:cond delay="2500"/>
                                  </p:stCondLst>
                                  <p:childTnLst>
                                    <p:set>
                                      <p:cBhvr>
                                        <p:cTn id="41" dur="1" fill="hold">
                                          <p:stCondLst>
                                            <p:cond delay="0"/>
                                          </p:stCondLst>
                                        </p:cTn>
                                        <p:tgtEl>
                                          <p:spTgt spid="55"/>
                                        </p:tgtEl>
                                        <p:attrNameLst>
                                          <p:attrName>style.visibility</p:attrName>
                                        </p:attrNameLst>
                                      </p:cBhvr>
                                      <p:to>
                                        <p:strVal val="visible"/>
                                      </p:to>
                                    </p:set>
                                    <p:anim calcmode="lin" valueType="num">
                                      <p:cBhvr additive="base">
                                        <p:cTn id="42" dur="750" fill="hold"/>
                                        <p:tgtEl>
                                          <p:spTgt spid="55"/>
                                        </p:tgtEl>
                                        <p:attrNameLst>
                                          <p:attrName>ppt_x</p:attrName>
                                        </p:attrNameLst>
                                      </p:cBhvr>
                                      <p:tavLst>
                                        <p:tav tm="0">
                                          <p:val>
                                            <p:strVal val="0-#ppt_w/2"/>
                                          </p:val>
                                        </p:tav>
                                        <p:tav tm="100000">
                                          <p:val>
                                            <p:strVal val="#ppt_x"/>
                                          </p:val>
                                        </p:tav>
                                      </p:tavLst>
                                    </p:anim>
                                    <p:anim calcmode="lin" valueType="num">
                                      <p:cBhvr additive="base">
                                        <p:cTn id="43" dur="750" fill="hold"/>
                                        <p:tgtEl>
                                          <p:spTgt spid="55"/>
                                        </p:tgtEl>
                                        <p:attrNameLst>
                                          <p:attrName>ppt_y</p:attrName>
                                        </p:attrNameLst>
                                      </p:cBhvr>
                                      <p:tavLst>
                                        <p:tav tm="0">
                                          <p:val>
                                            <p:strVal val="#ppt_y"/>
                                          </p:val>
                                        </p:tav>
                                        <p:tav tm="100000">
                                          <p:val>
                                            <p:strVal val="#ppt_y"/>
                                          </p:val>
                                        </p:tav>
                                      </p:tavLst>
                                    </p:anim>
                                  </p:childTnLst>
                                </p:cTn>
                              </p:par>
                              <p:par>
                                <p:cTn id="44" presetID="22" presetClass="entr" presetSubtype="8" fill="hold" nodeType="withEffect">
                                  <p:stCondLst>
                                    <p:cond delay="3100"/>
                                  </p:stCondLst>
                                  <p:childTnLst>
                                    <p:set>
                                      <p:cBhvr>
                                        <p:cTn id="45" dur="1" fill="hold">
                                          <p:stCondLst>
                                            <p:cond delay="0"/>
                                          </p:stCondLst>
                                        </p:cTn>
                                        <p:tgtEl>
                                          <p:spTgt spid="64"/>
                                        </p:tgtEl>
                                        <p:attrNameLst>
                                          <p:attrName>style.visibility</p:attrName>
                                        </p:attrNameLst>
                                      </p:cBhvr>
                                      <p:to>
                                        <p:strVal val="visible"/>
                                      </p:to>
                                    </p:set>
                                    <p:animEffect transition="in" filter="wipe(left)">
                                      <p:cBhvr>
                                        <p:cTn id="46" dur="75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787412" y="1539473"/>
            <a:ext cx="4617176" cy="3110470"/>
            <a:chOff x="3787412" y="1886857"/>
            <a:chExt cx="4617176" cy="3110470"/>
          </a:xfrm>
        </p:grpSpPr>
        <p:pic>
          <p:nvPicPr>
            <p:cNvPr id="21" name="图片 4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87412" y="1886857"/>
              <a:ext cx="4617176" cy="3110470"/>
            </a:xfrm>
            <a:prstGeom prst="rect">
              <a:avLst/>
            </a:prstGeom>
          </p:spPr>
        </p:pic>
        <p:sp>
          <p:nvSpPr>
            <p:cNvPr id="22" name="矩形 21"/>
            <p:cNvSpPr/>
            <p:nvPr/>
          </p:nvSpPr>
          <p:spPr>
            <a:xfrm>
              <a:off x="4338084" y="2033686"/>
              <a:ext cx="3487479" cy="2209353"/>
            </a:xfrm>
            <a:prstGeom prst="rect">
              <a:avLst/>
            </a:prstGeom>
            <a:blipFill>
              <a:blip r:embed="rId2"/>
              <a:stretch>
                <a:fillRect/>
              </a:stretch>
            </a:blipFill>
            <a:ln w="12700" cap="flat" cmpd="sng" algn="ctr">
              <a:noFill/>
              <a:prstDash val="solid"/>
              <a:miter lim="800000"/>
            </a:ln>
            <a:effectLst/>
          </p:spPr>
          <p:txBody>
            <a:bodyPr rtlCol="0" anchor="ctr"/>
            <a:lstStyle/>
            <a:p>
              <a:pPr marL="0" marR="0" lvl="0" indent="0" algn="ctr" defTabSz="913765" eaLnBrk="1" fontAlgn="auto" latinLnBrk="0" hangingPunct="1">
                <a:lnSpc>
                  <a:spcPct val="130000"/>
                </a:lnSpc>
                <a:spcBef>
                  <a:spcPts val="0"/>
                </a:spcBef>
                <a:spcAft>
                  <a:spcPts val="0"/>
                </a:spcAft>
                <a:buClrTx/>
                <a:buSzTx/>
                <a:buFontTx/>
                <a:buNone/>
                <a:defRPr/>
              </a:pPr>
              <a:endParaRPr kumimoji="0" lang="zh-CN" altLang="en-US" sz="1100" b="0" i="0" u="none" strike="noStrike" kern="0" cap="none" spc="0" normalizeH="0" baseline="0" noProof="0" dirty="0" smtClean="0">
                <a:ln>
                  <a:noFill/>
                </a:ln>
                <a:solidFill>
                  <a:schemeClr val="bg1">
                    <a:lumMod val="95000"/>
                  </a:schemeClr>
                </a:solidFill>
                <a:effectLst/>
                <a:uLnTx/>
                <a:uFillTx/>
                <a:latin typeface="微软雅黑" panose="020B0503020204020204" pitchFamily="34" charset="-122"/>
                <a:ea typeface="微软雅黑" panose="020B0503020204020204" pitchFamily="34" charset="-122"/>
                <a:cs typeface="+mn-cs"/>
              </a:endParaRPr>
            </a:p>
          </p:txBody>
        </p:sp>
      </p:grpSp>
      <p:sp>
        <p:nvSpPr>
          <p:cNvPr id="23" name="Oval 6"/>
          <p:cNvSpPr/>
          <p:nvPr/>
        </p:nvSpPr>
        <p:spPr>
          <a:xfrm>
            <a:off x="8229600" y="1793778"/>
            <a:ext cx="580572" cy="580572"/>
          </a:xfrm>
          <a:prstGeom prst="ellipse">
            <a:avLst/>
          </a:prstGeom>
          <a:noFill/>
          <a:ln w="12700" cap="flat" cmpd="sng" algn="ctr">
            <a:solidFill>
              <a:schemeClr val="bg1">
                <a:lumMod val="95000"/>
              </a:schemeClr>
            </a:solidFill>
            <a:prstDash val="solid"/>
            <a:miter lim="800000"/>
          </a:ln>
          <a:effectLst/>
        </p:spPr>
        <p:txBody>
          <a:bodyPr rtlCol="0" anchor="ctr"/>
          <a:lstStyle/>
          <a:p>
            <a:pPr marL="0" marR="0" lvl="0" indent="0" algn="ctr" defTabSz="913765" eaLnBrk="1" fontAlgn="auto" latinLnBrk="0" hangingPunct="1">
              <a:lnSpc>
                <a:spcPct val="130000"/>
              </a:lnSpc>
              <a:spcBef>
                <a:spcPts val="0"/>
              </a:spcBef>
              <a:spcAft>
                <a:spcPts val="0"/>
              </a:spcAft>
              <a:buClrTx/>
              <a:buSzTx/>
              <a:buFontTx/>
              <a:buNone/>
              <a:defRPr/>
            </a:pPr>
            <a:r>
              <a:rPr kumimoji="0" lang="en-US" sz="2000" i="0" u="none" strike="noStrike" kern="0" cap="none" spc="0" normalizeH="0" baseline="0" noProof="0" dirty="0" smtClean="0">
                <a:ln>
                  <a:noFill/>
                </a:ln>
                <a:solidFill>
                  <a:schemeClr val="bg1">
                    <a:lumMod val="95000"/>
                  </a:schemeClr>
                </a:solidFill>
                <a:effectLst/>
                <a:uLnTx/>
                <a:uFillTx/>
                <a:latin typeface="Agency FB" panose="020B0503020202020204" charset="0"/>
                <a:ea typeface="微软雅黑" panose="020B0503020204020204" pitchFamily="34" charset="-122"/>
              </a:rPr>
              <a:t>02</a:t>
            </a:r>
            <a:endParaRPr kumimoji="0" lang="en-US" sz="2000" i="0" u="none" strike="noStrike" kern="0" cap="none" spc="0" normalizeH="0" baseline="0" noProof="0" dirty="0" smtClean="0">
              <a:ln>
                <a:noFill/>
              </a:ln>
              <a:solidFill>
                <a:schemeClr val="bg1">
                  <a:lumMod val="95000"/>
                </a:schemeClr>
              </a:solidFill>
              <a:effectLst/>
              <a:uLnTx/>
              <a:uFillTx/>
              <a:latin typeface="Agency FB" panose="020B0503020202020204" charset="0"/>
              <a:ea typeface="微软雅黑" panose="020B0503020204020204" pitchFamily="34" charset="-122"/>
            </a:endParaRPr>
          </a:p>
        </p:txBody>
      </p:sp>
      <p:sp>
        <p:nvSpPr>
          <p:cNvPr id="24" name="Oval 9"/>
          <p:cNvSpPr/>
          <p:nvPr/>
        </p:nvSpPr>
        <p:spPr>
          <a:xfrm>
            <a:off x="8229600" y="2963865"/>
            <a:ext cx="580572" cy="580572"/>
          </a:xfrm>
          <a:prstGeom prst="ellipse">
            <a:avLst/>
          </a:prstGeom>
          <a:noFill/>
          <a:ln w="12700" cap="flat" cmpd="sng" algn="ctr">
            <a:solidFill>
              <a:schemeClr val="bg1">
                <a:lumMod val="95000"/>
              </a:schemeClr>
            </a:solidFill>
            <a:prstDash val="solid"/>
            <a:miter lim="800000"/>
          </a:ln>
          <a:effectLst/>
        </p:spPr>
        <p:txBody>
          <a:bodyPr rtlCol="0" anchor="ctr"/>
          <a:lstStyle/>
          <a:p>
            <a:pPr marL="0" marR="0" lvl="0" indent="0" algn="ctr" defTabSz="913765" eaLnBrk="1" fontAlgn="auto" latinLnBrk="0" hangingPunct="1">
              <a:lnSpc>
                <a:spcPct val="130000"/>
              </a:lnSpc>
              <a:spcBef>
                <a:spcPts val="0"/>
              </a:spcBef>
              <a:spcAft>
                <a:spcPts val="0"/>
              </a:spcAft>
              <a:buClrTx/>
              <a:buSzTx/>
              <a:buFontTx/>
              <a:buNone/>
              <a:defRPr/>
            </a:pPr>
            <a:r>
              <a:rPr kumimoji="0" lang="en-US" sz="2000" i="0" u="none" strike="noStrike" kern="0" cap="none" spc="0" normalizeH="0" baseline="0" noProof="0" dirty="0" smtClean="0">
                <a:ln>
                  <a:noFill/>
                </a:ln>
                <a:solidFill>
                  <a:schemeClr val="bg1">
                    <a:lumMod val="95000"/>
                  </a:schemeClr>
                </a:solidFill>
                <a:effectLst/>
                <a:uLnTx/>
                <a:uFillTx/>
                <a:latin typeface="Agency FB" panose="020B0503020202020204" charset="0"/>
                <a:ea typeface="微软雅黑" panose="020B0503020204020204" pitchFamily="34" charset="-122"/>
              </a:rPr>
              <a:t>04</a:t>
            </a:r>
            <a:endParaRPr kumimoji="0" lang="en-US" sz="2000" i="0" u="none" strike="noStrike" kern="0" cap="none" spc="0" normalizeH="0" baseline="0" noProof="0" dirty="0" smtClean="0">
              <a:ln>
                <a:noFill/>
              </a:ln>
              <a:solidFill>
                <a:schemeClr val="bg1">
                  <a:lumMod val="95000"/>
                </a:schemeClr>
              </a:solidFill>
              <a:effectLst/>
              <a:uLnTx/>
              <a:uFillTx/>
              <a:latin typeface="Agency FB" panose="020B0503020202020204" charset="0"/>
              <a:ea typeface="微软雅黑" panose="020B0503020204020204" pitchFamily="34" charset="-122"/>
            </a:endParaRPr>
          </a:p>
        </p:txBody>
      </p:sp>
      <p:sp>
        <p:nvSpPr>
          <p:cNvPr id="25" name="Oval 12"/>
          <p:cNvSpPr/>
          <p:nvPr/>
        </p:nvSpPr>
        <p:spPr>
          <a:xfrm>
            <a:off x="3378492" y="1793778"/>
            <a:ext cx="580572" cy="580572"/>
          </a:xfrm>
          <a:prstGeom prst="ellipse">
            <a:avLst/>
          </a:prstGeom>
          <a:noFill/>
          <a:ln w="12700" cap="flat" cmpd="sng" algn="ctr">
            <a:solidFill>
              <a:schemeClr val="bg1">
                <a:lumMod val="95000"/>
              </a:schemeClr>
            </a:solidFill>
            <a:prstDash val="solid"/>
            <a:miter lim="800000"/>
          </a:ln>
          <a:effectLst/>
        </p:spPr>
        <p:txBody>
          <a:bodyPr rtlCol="0" anchor="ctr"/>
          <a:lstStyle/>
          <a:p>
            <a:pPr marL="0" marR="0" lvl="0" indent="0" algn="ctr" defTabSz="913765" eaLnBrk="1" fontAlgn="auto" latinLnBrk="0" hangingPunct="1">
              <a:lnSpc>
                <a:spcPct val="130000"/>
              </a:lnSpc>
              <a:spcBef>
                <a:spcPts val="0"/>
              </a:spcBef>
              <a:spcAft>
                <a:spcPts val="0"/>
              </a:spcAft>
              <a:buClrTx/>
              <a:buSzTx/>
              <a:buFontTx/>
              <a:buNone/>
              <a:defRPr/>
            </a:pPr>
            <a:r>
              <a:rPr kumimoji="0" lang="en-US" sz="2000" i="0" u="none" strike="noStrike" kern="0" cap="none" spc="0" normalizeH="0" baseline="0" noProof="0" dirty="0" smtClean="0">
                <a:ln>
                  <a:noFill/>
                </a:ln>
                <a:solidFill>
                  <a:schemeClr val="bg1">
                    <a:lumMod val="95000"/>
                  </a:schemeClr>
                </a:solidFill>
                <a:effectLst/>
                <a:uLnTx/>
                <a:uFillTx/>
                <a:latin typeface="Agency FB" panose="020B0503020202020204" charset="0"/>
                <a:ea typeface="微软雅黑" panose="020B0503020204020204" pitchFamily="34" charset="-122"/>
              </a:rPr>
              <a:t>01</a:t>
            </a:r>
            <a:endParaRPr kumimoji="0" lang="en-US" sz="2000" i="0" u="none" strike="noStrike" kern="0" cap="none" spc="0" normalizeH="0" baseline="0" noProof="0" dirty="0" smtClean="0">
              <a:ln>
                <a:noFill/>
              </a:ln>
              <a:solidFill>
                <a:schemeClr val="bg1">
                  <a:lumMod val="95000"/>
                </a:schemeClr>
              </a:solidFill>
              <a:effectLst/>
              <a:uLnTx/>
              <a:uFillTx/>
              <a:latin typeface="Agency FB" panose="020B0503020202020204" charset="0"/>
              <a:ea typeface="微软雅黑" panose="020B0503020204020204" pitchFamily="34" charset="-122"/>
            </a:endParaRPr>
          </a:p>
        </p:txBody>
      </p:sp>
      <p:sp>
        <p:nvSpPr>
          <p:cNvPr id="26" name="Oval 15"/>
          <p:cNvSpPr/>
          <p:nvPr/>
        </p:nvSpPr>
        <p:spPr>
          <a:xfrm>
            <a:off x="3378492" y="2963865"/>
            <a:ext cx="580572" cy="580572"/>
          </a:xfrm>
          <a:prstGeom prst="ellipse">
            <a:avLst/>
          </a:prstGeom>
          <a:noFill/>
          <a:ln w="12700" cap="flat" cmpd="sng" algn="ctr">
            <a:solidFill>
              <a:schemeClr val="bg1">
                <a:lumMod val="95000"/>
              </a:schemeClr>
            </a:solidFill>
            <a:prstDash val="solid"/>
            <a:miter lim="800000"/>
          </a:ln>
          <a:effectLst/>
        </p:spPr>
        <p:txBody>
          <a:bodyPr rtlCol="0" anchor="ctr"/>
          <a:lstStyle/>
          <a:p>
            <a:pPr marL="0" marR="0" lvl="0" indent="0" algn="ctr" defTabSz="913765" eaLnBrk="1" fontAlgn="auto" latinLnBrk="0" hangingPunct="1">
              <a:lnSpc>
                <a:spcPct val="130000"/>
              </a:lnSpc>
              <a:spcBef>
                <a:spcPts val="0"/>
              </a:spcBef>
              <a:spcAft>
                <a:spcPts val="0"/>
              </a:spcAft>
              <a:buClrTx/>
              <a:buSzTx/>
              <a:buFontTx/>
              <a:buNone/>
              <a:defRPr/>
            </a:pPr>
            <a:r>
              <a:rPr kumimoji="0" lang="en-US" sz="2000" i="0" u="none" strike="noStrike" kern="0" cap="none" spc="0" normalizeH="0" baseline="0" noProof="0" dirty="0" smtClean="0">
                <a:ln>
                  <a:noFill/>
                </a:ln>
                <a:solidFill>
                  <a:schemeClr val="bg1">
                    <a:lumMod val="95000"/>
                  </a:schemeClr>
                </a:solidFill>
                <a:effectLst/>
                <a:uLnTx/>
                <a:uFillTx/>
                <a:latin typeface="Agency FB" panose="020B0503020202020204" charset="0"/>
                <a:ea typeface="微软雅黑" panose="020B0503020204020204" pitchFamily="34" charset="-122"/>
              </a:rPr>
              <a:t>03</a:t>
            </a:r>
            <a:endParaRPr kumimoji="0" lang="en-US" sz="2000" i="0" u="none" strike="noStrike" kern="0" cap="none" spc="0" normalizeH="0" baseline="0" noProof="0" dirty="0" smtClean="0">
              <a:ln>
                <a:noFill/>
              </a:ln>
              <a:solidFill>
                <a:schemeClr val="bg1">
                  <a:lumMod val="95000"/>
                </a:schemeClr>
              </a:solidFill>
              <a:effectLst/>
              <a:uLnTx/>
              <a:uFillTx/>
              <a:latin typeface="Agency FB" panose="020B0503020202020204" charset="0"/>
              <a:ea typeface="微软雅黑" panose="020B0503020204020204" pitchFamily="34" charset="-122"/>
            </a:endParaRPr>
          </a:p>
        </p:txBody>
      </p:sp>
      <p:sp>
        <p:nvSpPr>
          <p:cNvPr id="30" name="矩形 3"/>
          <p:cNvSpPr/>
          <p:nvPr/>
        </p:nvSpPr>
        <p:spPr>
          <a:xfrm>
            <a:off x="1867853" y="4992821"/>
            <a:ext cx="8456294" cy="472950"/>
          </a:xfrm>
          <a:prstGeom prst="rect">
            <a:avLst/>
          </a:prstGeom>
        </p:spPr>
        <p:txBody>
          <a:bodyPr wrap="square">
            <a:spAutoFit/>
          </a:bodyPr>
          <a:lstStyle/>
          <a:p>
            <a:pPr algn="ctr" defTabSz="913765" eaLnBrk="1" fontAlgn="auto" hangingPunct="1">
              <a:lnSpc>
                <a:spcPct val="130000"/>
              </a:lnSpc>
              <a:spcBef>
                <a:spcPts val="0"/>
              </a:spcBef>
              <a:spcAft>
                <a:spcPts val="0"/>
              </a:spcAft>
            </a:pPr>
            <a:r>
              <a:rPr lang="zh-CN" altLang="en-US" sz="1000" dirty="0">
                <a:solidFill>
                  <a:schemeClr val="bg1">
                    <a:lumMod val="95000"/>
                  </a:schemeClr>
                </a:solidFill>
                <a:latin typeface="微软雅黑" panose="020B0503020204020204" pitchFamily="34" charset="-122"/>
                <a:ea typeface="微软雅黑" panose="020B0503020204020204" pitchFamily="34" charset="-122"/>
              </a:rPr>
              <a:t>标题数字等都可以通过点击和重新输入进行更改，顶部“开始”面板中可以对字体、字号、颜色、行距等进行修改。建议正文</a:t>
            </a:r>
            <a:r>
              <a:rPr lang="en-US" altLang="zh-CN" sz="1000" dirty="0">
                <a:solidFill>
                  <a:schemeClr val="bg1">
                    <a:lumMod val="95000"/>
                  </a:schemeClr>
                </a:solidFill>
                <a:latin typeface="微软雅黑" panose="020B0503020204020204" pitchFamily="34" charset="-122"/>
                <a:ea typeface="微软雅黑" panose="020B0503020204020204" pitchFamily="34" charset="-122"/>
              </a:rPr>
              <a:t>8-14</a:t>
            </a:r>
            <a:r>
              <a:rPr lang="zh-CN" altLang="en-US" sz="1000" dirty="0">
                <a:solidFill>
                  <a:schemeClr val="bg1">
                    <a:lumMod val="95000"/>
                  </a:schemeClr>
                </a:solidFill>
                <a:latin typeface="微软雅黑" panose="020B0503020204020204" pitchFamily="34" charset="-122"/>
                <a:ea typeface="微软雅黑" panose="020B0503020204020204" pitchFamily="34" charset="-122"/>
              </a:rPr>
              <a:t>号字，</a:t>
            </a:r>
            <a:r>
              <a:rPr lang="en-US" altLang="zh-CN" sz="1000" dirty="0">
                <a:solidFill>
                  <a:schemeClr val="bg1">
                    <a:lumMod val="95000"/>
                  </a:schemeClr>
                </a:solidFill>
                <a:latin typeface="微软雅黑" panose="020B0503020204020204" pitchFamily="34" charset="-122"/>
                <a:ea typeface="微软雅黑" panose="020B0503020204020204" pitchFamily="34" charset="-122"/>
              </a:rPr>
              <a:t>1.3</a:t>
            </a:r>
            <a:r>
              <a:rPr lang="zh-CN" altLang="en-US" sz="1000" dirty="0">
                <a:solidFill>
                  <a:schemeClr val="bg1">
                    <a:lumMod val="95000"/>
                  </a:schemeClr>
                </a:solidFill>
                <a:latin typeface="微软雅黑" panose="020B0503020204020204" pitchFamily="34" charset="-122"/>
                <a:ea typeface="微软雅黑" panose="020B0503020204020204" pitchFamily="34" charset="-122"/>
              </a:rPr>
              <a:t>倍字间距。标题数字等都可以通过点击和重新输入进行更改。</a:t>
            </a:r>
            <a:endParaRPr lang="zh-CN" altLang="en-US" sz="1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1" name="矩形 4"/>
          <p:cNvSpPr/>
          <p:nvPr/>
        </p:nvSpPr>
        <p:spPr>
          <a:xfrm>
            <a:off x="5212585" y="4531156"/>
            <a:ext cx="1766830" cy="461665"/>
          </a:xfrm>
          <a:prstGeom prst="rect">
            <a:avLst/>
          </a:prstGeom>
        </p:spPr>
        <p:txBody>
          <a:bodyPr wrap="none">
            <a:spAutoFit/>
          </a:bodyPr>
          <a:lstStyle/>
          <a:p>
            <a:pPr lvl="0" algn="ctr"/>
            <a:r>
              <a:rPr lang="en-US" altLang="zh-CN" sz="2400" dirty="0">
                <a:solidFill>
                  <a:schemeClr val="bg1">
                    <a:lumMod val="95000"/>
                  </a:schemeClr>
                </a:solidFill>
                <a:latin typeface="Agency FB" panose="020B0503020202020204" charset="0"/>
              </a:rPr>
              <a:t>ADD YOUR TITLE </a:t>
            </a:r>
            <a:endParaRPr lang="zh-CN" altLang="en-US" sz="2400" dirty="0">
              <a:solidFill>
                <a:schemeClr val="bg1">
                  <a:lumMod val="95000"/>
                </a:schemeClr>
              </a:solidFill>
              <a:latin typeface="Agency FB" panose="020B0503020202020204" charset="0"/>
            </a:endParaRPr>
          </a:p>
        </p:txBody>
      </p:sp>
      <p:grpSp>
        <p:nvGrpSpPr>
          <p:cNvPr id="32" name="组合 31"/>
          <p:cNvGrpSpPr/>
          <p:nvPr/>
        </p:nvGrpSpPr>
        <p:grpSpPr>
          <a:xfrm>
            <a:off x="8955260" y="1668715"/>
            <a:ext cx="2244151" cy="948600"/>
            <a:chOff x="3762506" y="1807841"/>
            <a:chExt cx="2244151" cy="948600"/>
          </a:xfrm>
        </p:grpSpPr>
        <p:sp>
          <p:nvSpPr>
            <p:cNvPr id="33" name="矩形 32"/>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34" name="文本框 33"/>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grpSp>
        <p:nvGrpSpPr>
          <p:cNvPr id="36" name="组合 35"/>
          <p:cNvGrpSpPr/>
          <p:nvPr/>
        </p:nvGrpSpPr>
        <p:grpSpPr>
          <a:xfrm>
            <a:off x="8955260" y="2927253"/>
            <a:ext cx="2244151" cy="948600"/>
            <a:chOff x="3762506" y="1807841"/>
            <a:chExt cx="2244151" cy="948600"/>
          </a:xfrm>
        </p:grpSpPr>
        <p:sp>
          <p:nvSpPr>
            <p:cNvPr id="39" name="矩形 38"/>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40" name="文本框 39"/>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grpSp>
        <p:nvGrpSpPr>
          <p:cNvPr id="41" name="组合 40"/>
          <p:cNvGrpSpPr/>
          <p:nvPr/>
        </p:nvGrpSpPr>
        <p:grpSpPr>
          <a:xfrm>
            <a:off x="1049510" y="1668715"/>
            <a:ext cx="2244151" cy="948600"/>
            <a:chOff x="3762506" y="1807841"/>
            <a:chExt cx="2244151" cy="948600"/>
          </a:xfrm>
        </p:grpSpPr>
        <p:sp>
          <p:nvSpPr>
            <p:cNvPr id="42" name="矩形 41"/>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43" name="文本框 42"/>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grpSp>
        <p:nvGrpSpPr>
          <p:cNvPr id="45" name="组合 44"/>
          <p:cNvGrpSpPr/>
          <p:nvPr/>
        </p:nvGrpSpPr>
        <p:grpSpPr>
          <a:xfrm>
            <a:off x="1049510" y="2927253"/>
            <a:ext cx="2244151" cy="948600"/>
            <a:chOff x="3762506" y="1807841"/>
            <a:chExt cx="2244151" cy="948600"/>
          </a:xfrm>
        </p:grpSpPr>
        <p:sp>
          <p:nvSpPr>
            <p:cNvPr id="46" name="矩形 45"/>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48" name="文本框 47"/>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grpSp>
        <p:nvGrpSpPr>
          <p:cNvPr id="49" name="组合 48"/>
          <p:cNvGrpSpPr/>
          <p:nvPr/>
        </p:nvGrpSpPr>
        <p:grpSpPr>
          <a:xfrm>
            <a:off x="1061509" y="273629"/>
            <a:ext cx="5200650" cy="881272"/>
            <a:chOff x="3495675" y="294079"/>
            <a:chExt cx="5200650" cy="881272"/>
          </a:xfrm>
        </p:grpSpPr>
        <p:sp>
          <p:nvSpPr>
            <p:cNvPr id="50"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51"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52" name="图片 51"/>
          <p:cNvPicPr>
            <a:picLocks noChangeAspect="1"/>
          </p:cNvPicPr>
          <p:nvPr/>
        </p:nvPicPr>
        <p:blipFill rotWithShape="1">
          <a:blip r:embed="rId3"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randombar(horizontal)">
                                      <p:cBhvr>
                                        <p:cTn id="7" dur="500"/>
                                        <p:tgtEl>
                                          <p:spTgt spid="49"/>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0"/>
                                        <p:tgtEl>
                                          <p:spTgt spid="20"/>
                                        </p:tgtEl>
                                      </p:cBhvr>
                                    </p:animEffect>
                                    <p:anim calcmode="lin" valueType="num">
                                      <p:cBhvr>
                                        <p:cTn id="12" dur="1000" fill="hold"/>
                                        <p:tgtEl>
                                          <p:spTgt spid="20"/>
                                        </p:tgtEl>
                                        <p:attrNameLst>
                                          <p:attrName>ppt_x</p:attrName>
                                        </p:attrNameLst>
                                      </p:cBhvr>
                                      <p:tavLst>
                                        <p:tav tm="0">
                                          <p:val>
                                            <p:strVal val="#ppt_x"/>
                                          </p:val>
                                        </p:tav>
                                        <p:tav tm="100000">
                                          <p:val>
                                            <p:strVal val="#ppt_x"/>
                                          </p:val>
                                        </p:tav>
                                      </p:tavLst>
                                    </p:anim>
                                    <p:anim calcmode="lin" valueType="num">
                                      <p:cBhvr>
                                        <p:cTn id="13" dur="1000" fill="hold"/>
                                        <p:tgtEl>
                                          <p:spTgt spid="20"/>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p:cTn id="17" dur="500" fill="hold"/>
                                        <p:tgtEl>
                                          <p:spTgt spid="25"/>
                                        </p:tgtEl>
                                        <p:attrNameLst>
                                          <p:attrName>ppt_w</p:attrName>
                                        </p:attrNameLst>
                                      </p:cBhvr>
                                      <p:tavLst>
                                        <p:tav tm="0">
                                          <p:val>
                                            <p:fltVal val="0"/>
                                          </p:val>
                                        </p:tav>
                                        <p:tav tm="100000">
                                          <p:val>
                                            <p:strVal val="#ppt_w"/>
                                          </p:val>
                                        </p:tav>
                                      </p:tavLst>
                                    </p:anim>
                                    <p:anim calcmode="lin" valueType="num">
                                      <p:cBhvr>
                                        <p:cTn id="18" dur="500" fill="hold"/>
                                        <p:tgtEl>
                                          <p:spTgt spid="25"/>
                                        </p:tgtEl>
                                        <p:attrNameLst>
                                          <p:attrName>ppt_h</p:attrName>
                                        </p:attrNameLst>
                                      </p:cBhvr>
                                      <p:tavLst>
                                        <p:tav tm="0">
                                          <p:val>
                                            <p:fltVal val="0"/>
                                          </p:val>
                                        </p:tav>
                                        <p:tav tm="100000">
                                          <p:val>
                                            <p:strVal val="#ppt_h"/>
                                          </p:val>
                                        </p:tav>
                                      </p:tavLst>
                                    </p:anim>
                                    <p:animEffect transition="in" filter="fade">
                                      <p:cBhvr>
                                        <p:cTn id="19" dur="500"/>
                                        <p:tgtEl>
                                          <p:spTgt spid="2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p:cTn id="27" dur="500" fill="hold"/>
                                        <p:tgtEl>
                                          <p:spTgt spid="26"/>
                                        </p:tgtEl>
                                        <p:attrNameLst>
                                          <p:attrName>ppt_w</p:attrName>
                                        </p:attrNameLst>
                                      </p:cBhvr>
                                      <p:tavLst>
                                        <p:tav tm="0">
                                          <p:val>
                                            <p:fltVal val="0"/>
                                          </p:val>
                                        </p:tav>
                                        <p:tav tm="100000">
                                          <p:val>
                                            <p:strVal val="#ppt_w"/>
                                          </p:val>
                                        </p:tav>
                                      </p:tavLst>
                                    </p:anim>
                                    <p:anim calcmode="lin" valueType="num">
                                      <p:cBhvr>
                                        <p:cTn id="28" dur="500" fill="hold"/>
                                        <p:tgtEl>
                                          <p:spTgt spid="26"/>
                                        </p:tgtEl>
                                        <p:attrNameLst>
                                          <p:attrName>ppt_h</p:attrName>
                                        </p:attrNameLst>
                                      </p:cBhvr>
                                      <p:tavLst>
                                        <p:tav tm="0">
                                          <p:val>
                                            <p:fltVal val="0"/>
                                          </p:val>
                                        </p:tav>
                                        <p:tav tm="100000">
                                          <p:val>
                                            <p:strVal val="#ppt_h"/>
                                          </p:val>
                                        </p:tav>
                                      </p:tavLst>
                                    </p:anim>
                                    <p:animEffect transition="in" filter="fade">
                                      <p:cBhvr>
                                        <p:cTn id="29" dur="500"/>
                                        <p:tgtEl>
                                          <p:spTgt spid="2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p:cTn id="32" dur="500" fill="hold"/>
                                        <p:tgtEl>
                                          <p:spTgt spid="24"/>
                                        </p:tgtEl>
                                        <p:attrNameLst>
                                          <p:attrName>ppt_w</p:attrName>
                                        </p:attrNameLst>
                                      </p:cBhvr>
                                      <p:tavLst>
                                        <p:tav tm="0">
                                          <p:val>
                                            <p:fltVal val="0"/>
                                          </p:val>
                                        </p:tav>
                                        <p:tav tm="100000">
                                          <p:val>
                                            <p:strVal val="#ppt_w"/>
                                          </p:val>
                                        </p:tav>
                                      </p:tavLst>
                                    </p:anim>
                                    <p:anim calcmode="lin" valueType="num">
                                      <p:cBhvr>
                                        <p:cTn id="33" dur="500" fill="hold"/>
                                        <p:tgtEl>
                                          <p:spTgt spid="24"/>
                                        </p:tgtEl>
                                        <p:attrNameLst>
                                          <p:attrName>ppt_h</p:attrName>
                                        </p:attrNameLst>
                                      </p:cBhvr>
                                      <p:tavLst>
                                        <p:tav tm="0">
                                          <p:val>
                                            <p:fltVal val="0"/>
                                          </p:val>
                                        </p:tav>
                                        <p:tav tm="100000">
                                          <p:val>
                                            <p:strVal val="#ppt_h"/>
                                          </p:val>
                                        </p:tav>
                                      </p:tavLst>
                                    </p:anim>
                                    <p:animEffect transition="in" filter="fade">
                                      <p:cBhvr>
                                        <p:cTn id="34" dur="500"/>
                                        <p:tgtEl>
                                          <p:spTgt spid="24"/>
                                        </p:tgtEl>
                                      </p:cBhvr>
                                    </p:animEffect>
                                  </p:childTnLst>
                                </p:cTn>
                              </p:par>
                            </p:childTnLst>
                          </p:cTn>
                        </p:par>
                        <p:par>
                          <p:cTn id="35" fill="hold">
                            <p:stCondLst>
                              <p:cond delay="2000"/>
                            </p:stCondLst>
                            <p:childTnLst>
                              <p:par>
                                <p:cTn id="36" presetID="2" presetClass="entr" presetSubtype="2" fill="hold" grpId="0" nodeType="afterEffect">
                                  <p:stCondLst>
                                    <p:cond delay="0"/>
                                  </p:stCondLst>
                                  <p:childTnLst>
                                    <p:set>
                                      <p:cBhvr>
                                        <p:cTn id="37" dur="1" fill="hold">
                                          <p:stCondLst>
                                            <p:cond delay="0"/>
                                          </p:stCondLst>
                                        </p:cTn>
                                        <p:tgtEl>
                                          <p:spTgt spid="31"/>
                                        </p:tgtEl>
                                        <p:attrNameLst>
                                          <p:attrName>style.visibility</p:attrName>
                                        </p:attrNameLst>
                                      </p:cBhvr>
                                      <p:to>
                                        <p:strVal val="visible"/>
                                      </p:to>
                                    </p:set>
                                    <p:anim calcmode="lin" valueType="num">
                                      <p:cBhvr additive="base">
                                        <p:cTn id="38" dur="500" fill="hold"/>
                                        <p:tgtEl>
                                          <p:spTgt spid="31"/>
                                        </p:tgtEl>
                                        <p:attrNameLst>
                                          <p:attrName>ppt_x</p:attrName>
                                        </p:attrNameLst>
                                      </p:cBhvr>
                                      <p:tavLst>
                                        <p:tav tm="0">
                                          <p:val>
                                            <p:strVal val="1+#ppt_w/2"/>
                                          </p:val>
                                        </p:tav>
                                        <p:tav tm="100000">
                                          <p:val>
                                            <p:strVal val="#ppt_x"/>
                                          </p:val>
                                        </p:tav>
                                      </p:tavLst>
                                    </p:anim>
                                    <p:anim calcmode="lin" valueType="num">
                                      <p:cBhvr additive="base">
                                        <p:cTn id="39" dur="500" fill="hold"/>
                                        <p:tgtEl>
                                          <p:spTgt spid="31"/>
                                        </p:tgtEl>
                                        <p:attrNameLst>
                                          <p:attrName>ppt_y</p:attrName>
                                        </p:attrNameLst>
                                      </p:cBhvr>
                                      <p:tavLst>
                                        <p:tav tm="0">
                                          <p:val>
                                            <p:strVal val="#ppt_y"/>
                                          </p:val>
                                        </p:tav>
                                        <p:tav tm="100000">
                                          <p:val>
                                            <p:strVal val="#ppt_y"/>
                                          </p:val>
                                        </p:tav>
                                      </p:tavLst>
                                    </p:anim>
                                  </p:childTnLst>
                                </p:cTn>
                              </p:par>
                            </p:childTnLst>
                          </p:cTn>
                        </p:par>
                        <p:par>
                          <p:cTn id="40" fill="hold">
                            <p:stCondLst>
                              <p:cond delay="2500"/>
                            </p:stCondLst>
                            <p:childTnLst>
                              <p:par>
                                <p:cTn id="41" presetID="10" presetClass="entr" presetSubtype="0" fill="hold" grpId="0"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21" presetClass="entr" presetSubtype="1" fill="hold" nodeType="with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wheel(1)">
                                      <p:cBhvr>
                                        <p:cTn id="46" dur="2000"/>
                                        <p:tgtEl>
                                          <p:spTgt spid="32"/>
                                        </p:tgtEl>
                                      </p:cBhvr>
                                    </p:animEffect>
                                  </p:childTnLst>
                                </p:cTn>
                              </p:par>
                              <p:par>
                                <p:cTn id="47" presetID="21" presetClass="entr" presetSubtype="1" fill="hold" nodeType="withEffect">
                                  <p:stCondLst>
                                    <p:cond delay="0"/>
                                  </p:stCondLst>
                                  <p:childTnLst>
                                    <p:set>
                                      <p:cBhvr>
                                        <p:cTn id="48" dur="1" fill="hold">
                                          <p:stCondLst>
                                            <p:cond delay="0"/>
                                          </p:stCondLst>
                                        </p:cTn>
                                        <p:tgtEl>
                                          <p:spTgt spid="36"/>
                                        </p:tgtEl>
                                        <p:attrNameLst>
                                          <p:attrName>style.visibility</p:attrName>
                                        </p:attrNameLst>
                                      </p:cBhvr>
                                      <p:to>
                                        <p:strVal val="visible"/>
                                      </p:to>
                                    </p:set>
                                    <p:animEffect transition="in" filter="wheel(1)">
                                      <p:cBhvr>
                                        <p:cTn id="49" dur="2000"/>
                                        <p:tgtEl>
                                          <p:spTgt spid="36"/>
                                        </p:tgtEl>
                                      </p:cBhvr>
                                    </p:animEffect>
                                  </p:childTnLst>
                                </p:cTn>
                              </p:par>
                              <p:par>
                                <p:cTn id="50" presetID="21" presetClass="entr" presetSubtype="1" fill="hold" nodeType="withEffect">
                                  <p:stCondLst>
                                    <p:cond delay="0"/>
                                  </p:stCondLst>
                                  <p:childTnLst>
                                    <p:set>
                                      <p:cBhvr>
                                        <p:cTn id="51" dur="1" fill="hold">
                                          <p:stCondLst>
                                            <p:cond delay="0"/>
                                          </p:stCondLst>
                                        </p:cTn>
                                        <p:tgtEl>
                                          <p:spTgt spid="41"/>
                                        </p:tgtEl>
                                        <p:attrNameLst>
                                          <p:attrName>style.visibility</p:attrName>
                                        </p:attrNameLst>
                                      </p:cBhvr>
                                      <p:to>
                                        <p:strVal val="visible"/>
                                      </p:to>
                                    </p:set>
                                    <p:animEffect transition="in" filter="wheel(1)">
                                      <p:cBhvr>
                                        <p:cTn id="52" dur="2000"/>
                                        <p:tgtEl>
                                          <p:spTgt spid="41"/>
                                        </p:tgtEl>
                                      </p:cBhvr>
                                    </p:animEffect>
                                  </p:childTnLst>
                                </p:cTn>
                              </p:par>
                              <p:par>
                                <p:cTn id="53" presetID="21" presetClass="entr" presetSubtype="1" fill="hold" nodeType="with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wheel(1)">
                                      <p:cBhvr>
                                        <p:cTn id="55" dur="2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30" grpId="0"/>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bwMode="auto">
          <a:xfrm>
            <a:off x="1123950" y="1284288"/>
            <a:ext cx="9956800" cy="476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lIns="0" tIns="0" rIns="0" bIns="0"/>
          <a:lstStyle>
            <a:lvl1pPr defTabSz="647700" eaLnBrk="0">
              <a:defRPr sz="5800">
                <a:solidFill>
                  <a:srgbClr val="000000"/>
                </a:solidFill>
                <a:latin typeface="Gill Sans" charset="0"/>
                <a:ea typeface="MS PGothic" panose="020B0600070205080204" charset="-128"/>
                <a:sym typeface="Gill Sans" charset="0"/>
              </a:defRPr>
            </a:lvl1pPr>
            <a:lvl2pPr marL="742950" indent="-285750" defTabSz="647700" eaLnBrk="0">
              <a:defRPr sz="5800">
                <a:solidFill>
                  <a:srgbClr val="000000"/>
                </a:solidFill>
                <a:latin typeface="Gill Sans" charset="0"/>
                <a:ea typeface="MS PGothic" panose="020B0600070205080204" charset="-128"/>
                <a:sym typeface="Gill Sans" charset="0"/>
              </a:defRPr>
            </a:lvl2pPr>
            <a:lvl3pPr marL="1143000" indent="-228600" defTabSz="647700" eaLnBrk="0">
              <a:defRPr sz="5800">
                <a:solidFill>
                  <a:srgbClr val="000000"/>
                </a:solidFill>
                <a:latin typeface="Gill Sans" charset="0"/>
                <a:ea typeface="MS PGothic" panose="020B0600070205080204" charset="-128"/>
                <a:sym typeface="Gill Sans" charset="0"/>
              </a:defRPr>
            </a:lvl3pPr>
            <a:lvl4pPr marL="1600200" indent="-228600" defTabSz="647700" eaLnBrk="0">
              <a:defRPr sz="5800">
                <a:solidFill>
                  <a:srgbClr val="000000"/>
                </a:solidFill>
                <a:latin typeface="Gill Sans" charset="0"/>
                <a:ea typeface="MS PGothic" panose="020B0600070205080204" charset="-128"/>
                <a:sym typeface="Gill Sans" charset="0"/>
              </a:defRPr>
            </a:lvl4pPr>
            <a:lvl5pPr marL="2057400" indent="-228600" defTabSz="647700" eaLnBrk="0">
              <a:defRPr sz="5800">
                <a:solidFill>
                  <a:srgbClr val="000000"/>
                </a:solidFill>
                <a:latin typeface="Gill Sans" charset="0"/>
                <a:ea typeface="MS PGothic" panose="020B0600070205080204" charset="-128"/>
                <a:sym typeface="Gill Sans" charset="0"/>
              </a:defRPr>
            </a:lvl5pPr>
            <a:lvl6pPr marL="2514600" indent="-228600" algn="ctr" defTabSz="647700" eaLnBrk="0" fontAlgn="base" hangingPunct="0">
              <a:spcBef>
                <a:spcPct val="0"/>
              </a:spcBef>
              <a:spcAft>
                <a:spcPct val="0"/>
              </a:spcAft>
              <a:defRPr sz="5800">
                <a:solidFill>
                  <a:srgbClr val="000000"/>
                </a:solidFill>
                <a:latin typeface="Gill Sans" charset="0"/>
                <a:ea typeface="MS PGothic" panose="020B0600070205080204" charset="-128"/>
                <a:sym typeface="Gill Sans" charset="0"/>
              </a:defRPr>
            </a:lvl6pPr>
            <a:lvl7pPr marL="2971800" indent="-228600" algn="ctr" defTabSz="647700" eaLnBrk="0" fontAlgn="base" hangingPunct="0">
              <a:spcBef>
                <a:spcPct val="0"/>
              </a:spcBef>
              <a:spcAft>
                <a:spcPct val="0"/>
              </a:spcAft>
              <a:defRPr sz="5800">
                <a:solidFill>
                  <a:srgbClr val="000000"/>
                </a:solidFill>
                <a:latin typeface="Gill Sans" charset="0"/>
                <a:ea typeface="MS PGothic" panose="020B0600070205080204" charset="-128"/>
                <a:sym typeface="Gill Sans" charset="0"/>
              </a:defRPr>
            </a:lvl7pPr>
            <a:lvl8pPr marL="3429000" indent="-228600" algn="ctr" defTabSz="647700" eaLnBrk="0" fontAlgn="base" hangingPunct="0">
              <a:spcBef>
                <a:spcPct val="0"/>
              </a:spcBef>
              <a:spcAft>
                <a:spcPct val="0"/>
              </a:spcAft>
              <a:defRPr sz="5800">
                <a:solidFill>
                  <a:srgbClr val="000000"/>
                </a:solidFill>
                <a:latin typeface="Gill Sans" charset="0"/>
                <a:ea typeface="MS PGothic" panose="020B0600070205080204" charset="-128"/>
                <a:sym typeface="Gill Sans" charset="0"/>
              </a:defRPr>
            </a:lvl8pPr>
            <a:lvl9pPr marL="3886200" indent="-228600" algn="ctr" defTabSz="647700" eaLnBrk="0" fontAlgn="base" hangingPunct="0">
              <a:spcBef>
                <a:spcPct val="0"/>
              </a:spcBef>
              <a:spcAft>
                <a:spcPct val="0"/>
              </a:spcAft>
              <a:defRPr sz="5800">
                <a:solidFill>
                  <a:srgbClr val="000000"/>
                </a:solidFill>
                <a:latin typeface="Gill Sans" charset="0"/>
                <a:ea typeface="MS PGothic" panose="020B0600070205080204" charset="-128"/>
                <a:sym typeface="Gill Sans" charset="0"/>
              </a:defRPr>
            </a:lvl9pPr>
          </a:lstStyle>
          <a:p>
            <a:pPr algn="just" eaLnBrk="1">
              <a:lnSpc>
                <a:spcPct val="120000"/>
              </a:lnSpc>
              <a:spcBef>
                <a:spcPts val="850"/>
              </a:spcBef>
            </a:pPr>
            <a:r>
              <a:rPr lang="es-ES" altLang="zh-CN" sz="900" dirty="0">
                <a:solidFill>
                  <a:schemeClr val="bg1">
                    <a:lumMod val="95000"/>
                  </a:schemeClr>
                </a:solidFill>
                <a:latin typeface="Lato" charset="0"/>
                <a:sym typeface="Lato" charset="0"/>
              </a:rPr>
              <a:t>Lorem ipsum dolor sit amet, consectetur adipiscing elit. Integer mollis vehicula ligula ut faucibus. Curabitur vestibulum consequat urna et vehicula. Suspendisse feugiat biben- dum egestas. Sed bibendum urna id sem tincidunt commodoat dictum lectus. Fusce felis tellus, volutpat quis venenatis non, adipiscing quis orci. Integer condimentum leo ut erat ultrices mollis. Nunc ut quam adipiscing, elementum enim ac, ullamcorper magna. Curabitur a felis eu tellus tincidunt rhoncus. Cras rhoncus diam tortor, id cursus purus.</a:t>
            </a:r>
            <a:endParaRPr lang="es-ES" altLang="zh-CN" sz="2900" dirty="0">
              <a:solidFill>
                <a:schemeClr val="bg1">
                  <a:lumMod val="95000"/>
                </a:schemeClr>
              </a:solidFill>
            </a:endParaRPr>
          </a:p>
        </p:txBody>
      </p:sp>
      <p:grpSp>
        <p:nvGrpSpPr>
          <p:cNvPr id="25" name="Group 1229"/>
          <p:cNvGrpSpPr/>
          <p:nvPr/>
        </p:nvGrpSpPr>
        <p:grpSpPr>
          <a:xfrm>
            <a:off x="4720186" y="2547019"/>
            <a:ext cx="2364026" cy="3795602"/>
            <a:chOff x="0" y="0"/>
            <a:chExt cx="4728052" cy="7608661"/>
          </a:xfrm>
        </p:grpSpPr>
        <p:pic>
          <p:nvPicPr>
            <p:cNvPr id="26" name="mockup_0014_iPad_FRONT_black.png"/>
            <p:cNvPicPr/>
            <p:nvPr/>
          </p:nvPicPr>
          <p:blipFill>
            <a:blip r:embed="rId1" cstate="email"/>
            <a:stretch>
              <a:fillRect/>
            </a:stretch>
          </p:blipFill>
          <p:spPr>
            <a:xfrm>
              <a:off x="0" y="0"/>
              <a:ext cx="4728052" cy="7608661"/>
            </a:xfrm>
            <a:prstGeom prst="rect">
              <a:avLst/>
            </a:prstGeom>
            <a:ln w="12700" cap="flat">
              <a:noFill/>
              <a:miter lim="400000"/>
              <a:headEnd/>
              <a:tailEnd/>
            </a:ln>
            <a:effectLst/>
          </p:spPr>
        </p:pic>
        <p:pic>
          <p:nvPicPr>
            <p:cNvPr id="27" name="life_in_desert-2560x1440.jpg"/>
            <p:cNvPicPr/>
            <p:nvPr/>
          </p:nvPicPr>
          <p:blipFill rotWithShape="1">
            <a:blip r:embed="rId2" cstate="print">
              <a:extLst>
                <a:ext uri="{28A0092B-C50C-407E-A947-70E740481C1C}">
                  <a14:useLocalDpi xmlns:a14="http://schemas.microsoft.com/office/drawing/2010/main" val="0"/>
                </a:ext>
              </a:extLst>
            </a:blip>
            <a:srcRect t="10489"/>
            <a:stretch>
              <a:fillRect/>
            </a:stretch>
          </p:blipFill>
          <p:spPr>
            <a:xfrm>
              <a:off x="317882" y="647343"/>
              <a:ext cx="4092288" cy="5503365"/>
            </a:xfrm>
            <a:prstGeom prst="rect">
              <a:avLst/>
            </a:prstGeom>
            <a:ln w="12700" cap="flat">
              <a:noFill/>
              <a:miter lim="400000"/>
              <a:headEnd/>
              <a:tailEnd/>
            </a:ln>
            <a:effectLst/>
          </p:spPr>
        </p:pic>
      </p:grpSp>
      <p:grpSp>
        <p:nvGrpSpPr>
          <p:cNvPr id="28" name="组合 27"/>
          <p:cNvGrpSpPr/>
          <p:nvPr/>
        </p:nvGrpSpPr>
        <p:grpSpPr>
          <a:xfrm>
            <a:off x="1125542" y="2532063"/>
            <a:ext cx="3367187" cy="1121172"/>
            <a:chOff x="2251083" y="5059997"/>
            <a:chExt cx="6734374" cy="2247498"/>
          </a:xfrm>
        </p:grpSpPr>
        <p:sp>
          <p:nvSpPr>
            <p:cNvPr id="29" name="Shape 1207"/>
            <p:cNvSpPr/>
            <p:nvPr/>
          </p:nvSpPr>
          <p:spPr>
            <a:xfrm>
              <a:off x="7797609" y="5059997"/>
              <a:ext cx="1187848" cy="1187848"/>
            </a:xfrm>
            <a:prstGeom prst="roundRect">
              <a:avLst>
                <a:gd name="adj" fmla="val 20667"/>
              </a:avLst>
            </a:prstGeom>
            <a:solidFill>
              <a:schemeClr val="bg1">
                <a:alpha val="50000"/>
              </a:schemeClr>
            </a:solidFill>
            <a:ln w="12700">
              <a:miter lim="400000"/>
            </a:ln>
          </p:spPr>
          <p:txBody>
            <a:bodyPr lIns="0" tIns="0" rIns="0" bIns="0" anchor="ctr"/>
            <a:lstStyle/>
            <a:p>
              <a:pPr lvl="0">
                <a:defRPr sz="3200">
                  <a:solidFill>
                    <a:srgbClr val="FFFFFF"/>
                  </a:solidFill>
                </a:defRPr>
              </a:pPr>
              <a:endParaRPr>
                <a:solidFill>
                  <a:schemeClr val="bg1"/>
                </a:solidFill>
                <a:latin typeface="微软雅黑" panose="020B0503020204020204" pitchFamily="34" charset="-122"/>
                <a:ea typeface="微软雅黑" panose="020B0503020204020204" pitchFamily="34" charset="-122"/>
              </a:endParaRPr>
            </a:p>
          </p:txBody>
        </p:sp>
        <p:sp>
          <p:nvSpPr>
            <p:cNvPr id="30" name="Shape 1208"/>
            <p:cNvSpPr/>
            <p:nvPr/>
          </p:nvSpPr>
          <p:spPr>
            <a:xfrm>
              <a:off x="8046273" y="5310123"/>
              <a:ext cx="616506" cy="700186"/>
            </a:xfrm>
            <a:prstGeom prst="rect">
              <a:avLst/>
            </a:prstGeom>
            <a:ln w="12700">
              <a:miter lim="400000"/>
            </a:ln>
          </p:spPr>
          <p:txBody>
            <a:bodyPr wrap="none" lIns="51036" tIns="51036" rIns="51036" bIns="51036" anchor="ctr">
              <a:spAutoFit/>
            </a:bodyPr>
            <a:lstStyle>
              <a:lvl1pPr>
                <a:lnSpc>
                  <a:spcPct val="150000"/>
                </a:lnSpc>
                <a:defRPr sz="4000">
                  <a:solidFill>
                    <a:srgbClr val="FFFFFF"/>
                  </a:solidFill>
                  <a:latin typeface="FontAwesome"/>
                  <a:ea typeface="FontAwesome"/>
                  <a:cs typeface="FontAwesome"/>
                  <a:sym typeface="FontAwesome"/>
                </a:defRPr>
              </a:lvl1pPr>
            </a:lstStyle>
            <a:p>
              <a:pPr lvl="0">
                <a:lnSpc>
                  <a:spcPct val="100000"/>
                </a:lnSpc>
                <a:defRPr sz="1800">
                  <a:solidFill>
                    <a:srgbClr val="000000"/>
                  </a:solidFill>
                </a:defRPr>
              </a:pPr>
              <a:r>
                <a:rPr sz="1600" dirty="0">
                  <a:solidFill>
                    <a:schemeClr val="bg1"/>
                  </a:solidFill>
                  <a:latin typeface="微软雅黑" panose="020B0503020204020204" pitchFamily="34" charset="-122"/>
                  <a:ea typeface="微软雅黑" panose="020B0503020204020204" pitchFamily="34" charset="-122"/>
                </a:rPr>
                <a:t></a:t>
              </a:r>
              <a:endParaRPr sz="1600" dirty="0">
                <a:solidFill>
                  <a:schemeClr val="bg1"/>
                </a:solidFill>
                <a:latin typeface="微软雅黑" panose="020B0503020204020204" pitchFamily="34" charset="-122"/>
                <a:ea typeface="微软雅黑" panose="020B0503020204020204" pitchFamily="34" charset="-122"/>
              </a:endParaRPr>
            </a:p>
          </p:txBody>
        </p:sp>
        <p:sp>
          <p:nvSpPr>
            <p:cNvPr id="31" name="Shape 1209"/>
            <p:cNvSpPr/>
            <p:nvPr/>
          </p:nvSpPr>
          <p:spPr>
            <a:xfrm>
              <a:off x="2756107" y="5166878"/>
              <a:ext cx="4699078" cy="339332"/>
            </a:xfrm>
            <a:prstGeom prst="rect">
              <a:avLst/>
            </a:prstGeom>
            <a:ln w="12700">
              <a:miter lim="400000"/>
            </a:ln>
          </p:spPr>
          <p:txBody>
            <a:bodyPr lIns="0" tIns="0" rIns="0" bIns="0">
              <a:spAutoFit/>
            </a:bodyPr>
            <a:lstStyle>
              <a:lvl1pPr algn="r" defTabSz="647700">
                <a:lnSpc>
                  <a:spcPct val="120000"/>
                </a:lnSpc>
                <a:spcBef>
                  <a:spcPts val="1700"/>
                </a:spcBef>
                <a:defRPr sz="2500" b="1">
                  <a:solidFill>
                    <a:srgbClr val="002641"/>
                  </a:solidFill>
                  <a:latin typeface="Lato"/>
                  <a:ea typeface="Lato"/>
                  <a:cs typeface="Lato"/>
                  <a:sym typeface="Lato"/>
                </a:defRPr>
              </a:lvl1pPr>
            </a:lstStyle>
            <a:p>
              <a:pPr lvl="0">
                <a:lnSpc>
                  <a:spcPct val="100000"/>
                </a:lnSpc>
                <a:defRPr sz="1800" b="0">
                  <a:solidFill>
                    <a:srgbClr val="000000"/>
                  </a:solidFill>
                </a:defRPr>
              </a:pPr>
              <a:r>
                <a:rPr sz="1100" dirty="0">
                  <a:solidFill>
                    <a:schemeClr val="bg1"/>
                  </a:solidFill>
                  <a:latin typeface="微软雅黑" panose="020B0503020204020204" pitchFamily="34" charset="-122"/>
                  <a:ea typeface="微软雅黑" panose="020B0503020204020204" pitchFamily="34" charset="-122"/>
                </a:rPr>
                <a:t>Mail Marketing</a:t>
              </a:r>
              <a:endParaRPr sz="1100" dirty="0">
                <a:solidFill>
                  <a:schemeClr val="bg1"/>
                </a:solidFill>
                <a:latin typeface="微软雅黑" panose="020B0503020204020204" pitchFamily="34" charset="-122"/>
                <a:ea typeface="微软雅黑" panose="020B0503020204020204" pitchFamily="34" charset="-122"/>
              </a:endParaRPr>
            </a:p>
          </p:txBody>
        </p:sp>
        <p:sp>
          <p:nvSpPr>
            <p:cNvPr id="32" name="Shape 1210"/>
            <p:cNvSpPr/>
            <p:nvPr/>
          </p:nvSpPr>
          <p:spPr>
            <a:xfrm>
              <a:off x="2768805" y="5682575"/>
              <a:ext cx="4699078" cy="339332"/>
            </a:xfrm>
            <a:prstGeom prst="rect">
              <a:avLst/>
            </a:prstGeom>
            <a:ln w="12700">
              <a:miter lim="400000"/>
            </a:ln>
          </p:spPr>
          <p:txBody>
            <a:bodyPr lIns="0" tIns="0" rIns="0" bIns="0">
              <a:spAutoFit/>
            </a:bodyPr>
            <a:lstStyle>
              <a:lvl1pPr algn="r" defTabSz="647700">
                <a:lnSpc>
                  <a:spcPct val="120000"/>
                </a:lnSpc>
                <a:spcBef>
                  <a:spcPts val="1700"/>
                </a:spcBef>
                <a:defRPr sz="1800" b="1">
                  <a:solidFill>
                    <a:srgbClr val="3E4147"/>
                  </a:solidFill>
                  <a:latin typeface="Lato"/>
                  <a:ea typeface="Lato"/>
                  <a:cs typeface="Lato"/>
                  <a:sym typeface="Lato"/>
                </a:defRPr>
              </a:lvl1pPr>
            </a:lstStyle>
            <a:p>
              <a:pPr lvl="0">
                <a:lnSpc>
                  <a:spcPct val="100000"/>
                </a:lnSpc>
                <a:defRPr b="0">
                  <a:solidFill>
                    <a:srgbClr val="000000"/>
                  </a:solidFill>
                </a:defRPr>
              </a:pPr>
              <a:r>
                <a:rPr sz="1100">
                  <a:solidFill>
                    <a:schemeClr val="bg1"/>
                  </a:solidFill>
                  <a:latin typeface="微软雅黑" panose="020B0503020204020204" pitchFamily="34" charset="-122"/>
                  <a:ea typeface="微软雅黑" panose="020B0503020204020204" pitchFamily="34" charset="-122"/>
                </a:rPr>
                <a:t>Put your Amazing Sub Title Here</a:t>
              </a:r>
              <a:endParaRPr sz="1100">
                <a:solidFill>
                  <a:schemeClr val="bg1"/>
                </a:solidFill>
                <a:latin typeface="微软雅黑" panose="020B0503020204020204" pitchFamily="34" charset="-122"/>
                <a:ea typeface="微软雅黑" panose="020B0503020204020204" pitchFamily="34" charset="-122"/>
              </a:endParaRPr>
            </a:p>
          </p:txBody>
        </p:sp>
        <p:sp>
          <p:nvSpPr>
            <p:cNvPr id="33" name="矩形 32"/>
            <p:cNvSpPr/>
            <p:nvPr/>
          </p:nvSpPr>
          <p:spPr>
            <a:xfrm>
              <a:off x="2251083" y="6104408"/>
              <a:ext cx="5204100" cy="1203087"/>
            </a:xfrm>
            <a:prstGeom prst="rect">
              <a:avLst/>
            </a:prstGeom>
          </p:spPr>
          <p:txBody>
            <a:bodyPr wrap="square">
              <a:spAutoFit/>
            </a:bodyPr>
            <a:lstStyle/>
            <a:p>
              <a:pPr algn="r"/>
              <a:r>
                <a:rPr lang="zh-CN" altLang="en-US" sz="1100" dirty="0">
                  <a:solidFill>
                    <a:schemeClr val="bg1"/>
                  </a:solidFill>
                  <a:latin typeface="微软雅黑" panose="020B0503020204020204" pitchFamily="34" charset="-122"/>
                  <a:ea typeface="微软雅黑" panose="020B0503020204020204" pitchFamily="34" charset="-122"/>
                  <a:cs typeface="Lato"/>
                  <a:sym typeface="Lato"/>
                </a:rPr>
                <a:t>您的内容输入您的内容内容输入您的内容</a:t>
              </a:r>
              <a:r>
                <a:rPr lang="en-US" altLang="zh-CN" sz="1100" dirty="0">
                  <a:solidFill>
                    <a:schemeClr val="bg1"/>
                  </a:solidFill>
                  <a:latin typeface="微软雅黑" panose="020B0503020204020204" pitchFamily="34" charset="-122"/>
                  <a:ea typeface="微软雅黑" panose="020B0503020204020204" pitchFamily="34" charset="-122"/>
                  <a:cs typeface="Lato"/>
                  <a:sym typeface="Lato"/>
                </a:rPr>
                <a:t>.</a:t>
              </a:r>
              <a:r>
                <a:rPr lang="zh-CN" altLang="en-US" sz="1100" dirty="0">
                  <a:solidFill>
                    <a:schemeClr val="bg1"/>
                  </a:solidFill>
                  <a:latin typeface="微软雅黑" panose="020B0503020204020204" pitchFamily="34" charset="-122"/>
                  <a:ea typeface="微软雅黑" panose="020B0503020204020204" pitchFamily="34" charset="-122"/>
                  <a:cs typeface="Lato"/>
                  <a:sym typeface="Lato"/>
                </a:rPr>
                <a:t>输入您的内容输入您的内容输入您的输入您的内容</a:t>
              </a:r>
              <a:endParaRPr lang="zh-CN" altLang="en-US" sz="1100" dirty="0">
                <a:solidFill>
                  <a:schemeClr val="bg1"/>
                </a:solidFill>
              </a:endParaRPr>
            </a:p>
          </p:txBody>
        </p:sp>
      </p:grpSp>
      <p:grpSp>
        <p:nvGrpSpPr>
          <p:cNvPr id="34" name="组合 33"/>
          <p:cNvGrpSpPr/>
          <p:nvPr/>
        </p:nvGrpSpPr>
        <p:grpSpPr>
          <a:xfrm>
            <a:off x="1125542" y="4192803"/>
            <a:ext cx="3367187" cy="1158907"/>
            <a:chOff x="2251083" y="8389120"/>
            <a:chExt cx="6734374" cy="2323145"/>
          </a:xfrm>
        </p:grpSpPr>
        <p:sp>
          <p:nvSpPr>
            <p:cNvPr id="35" name="Shape 1217"/>
            <p:cNvSpPr/>
            <p:nvPr/>
          </p:nvSpPr>
          <p:spPr>
            <a:xfrm>
              <a:off x="7797609" y="8389120"/>
              <a:ext cx="1187848" cy="1187848"/>
            </a:xfrm>
            <a:prstGeom prst="roundRect">
              <a:avLst>
                <a:gd name="adj" fmla="val 20667"/>
              </a:avLst>
            </a:prstGeom>
            <a:solidFill>
              <a:schemeClr val="bg1">
                <a:alpha val="50000"/>
              </a:schemeClr>
            </a:solidFill>
            <a:ln w="12700">
              <a:miter lim="400000"/>
            </a:ln>
          </p:spPr>
          <p:txBody>
            <a:bodyPr lIns="0" tIns="0" rIns="0" bIns="0" anchor="ctr"/>
            <a:lstStyle/>
            <a:p>
              <a:pPr lvl="0">
                <a:defRPr sz="3200">
                  <a:solidFill>
                    <a:srgbClr val="FFFFFF"/>
                  </a:solidFill>
                </a:defRPr>
              </a:pPr>
              <a:endParaRPr>
                <a:solidFill>
                  <a:schemeClr val="bg1"/>
                </a:solidFill>
                <a:latin typeface="微软雅黑" panose="020B0503020204020204" pitchFamily="34" charset="-122"/>
                <a:ea typeface="微软雅黑" panose="020B0503020204020204" pitchFamily="34" charset="-122"/>
              </a:endParaRPr>
            </a:p>
          </p:txBody>
        </p:sp>
        <p:sp>
          <p:nvSpPr>
            <p:cNvPr id="36" name="Shape 1218"/>
            <p:cNvSpPr/>
            <p:nvPr/>
          </p:nvSpPr>
          <p:spPr>
            <a:xfrm>
              <a:off x="8033575" y="8639246"/>
              <a:ext cx="616506" cy="700187"/>
            </a:xfrm>
            <a:prstGeom prst="rect">
              <a:avLst/>
            </a:prstGeom>
            <a:ln w="12700">
              <a:miter lim="400000"/>
            </a:ln>
          </p:spPr>
          <p:txBody>
            <a:bodyPr wrap="none" lIns="51036" tIns="51036" rIns="51036" bIns="51036" anchor="ctr">
              <a:spAutoFit/>
            </a:bodyPr>
            <a:lstStyle>
              <a:lvl1pPr>
                <a:lnSpc>
                  <a:spcPct val="150000"/>
                </a:lnSpc>
                <a:defRPr sz="4000">
                  <a:solidFill>
                    <a:srgbClr val="FFFFFF"/>
                  </a:solidFill>
                  <a:latin typeface="FontAwesome"/>
                  <a:ea typeface="FontAwesome"/>
                  <a:cs typeface="FontAwesome"/>
                  <a:sym typeface="FontAwesome"/>
                </a:defRPr>
              </a:lvl1pPr>
            </a:lstStyle>
            <a:p>
              <a:pPr lvl="0">
                <a:lnSpc>
                  <a:spcPct val="100000"/>
                </a:lnSpc>
                <a:defRPr sz="1800">
                  <a:solidFill>
                    <a:srgbClr val="000000"/>
                  </a:solidFill>
                </a:defRPr>
              </a:pPr>
              <a:r>
                <a:rPr sz="1600">
                  <a:solidFill>
                    <a:schemeClr val="bg1"/>
                  </a:solidFill>
                  <a:latin typeface="微软雅黑" panose="020B0503020204020204" pitchFamily="34" charset="-122"/>
                  <a:ea typeface="微软雅黑" panose="020B0503020204020204" pitchFamily="34" charset="-122"/>
                </a:rPr>
                <a:t></a:t>
              </a:r>
              <a:endParaRPr sz="1600">
                <a:solidFill>
                  <a:schemeClr val="bg1"/>
                </a:solidFill>
                <a:latin typeface="微软雅黑" panose="020B0503020204020204" pitchFamily="34" charset="-122"/>
                <a:ea typeface="微软雅黑" panose="020B0503020204020204" pitchFamily="34" charset="-122"/>
              </a:endParaRPr>
            </a:p>
          </p:txBody>
        </p:sp>
        <p:sp>
          <p:nvSpPr>
            <p:cNvPr id="37" name="Shape 1219"/>
            <p:cNvSpPr/>
            <p:nvPr/>
          </p:nvSpPr>
          <p:spPr>
            <a:xfrm>
              <a:off x="2756107" y="8496001"/>
              <a:ext cx="4699078" cy="339333"/>
            </a:xfrm>
            <a:prstGeom prst="rect">
              <a:avLst/>
            </a:prstGeom>
            <a:ln w="12700">
              <a:miter lim="400000"/>
            </a:ln>
          </p:spPr>
          <p:txBody>
            <a:bodyPr lIns="0" tIns="0" rIns="0" bIns="0">
              <a:spAutoFit/>
            </a:bodyPr>
            <a:lstStyle>
              <a:lvl1pPr algn="r" defTabSz="647700">
                <a:lnSpc>
                  <a:spcPct val="120000"/>
                </a:lnSpc>
                <a:spcBef>
                  <a:spcPts val="1700"/>
                </a:spcBef>
                <a:defRPr sz="2500" b="1">
                  <a:solidFill>
                    <a:srgbClr val="A1BC23"/>
                  </a:solidFill>
                  <a:latin typeface="Lato"/>
                  <a:ea typeface="Lato"/>
                  <a:cs typeface="Lato"/>
                  <a:sym typeface="Lato"/>
                </a:defRPr>
              </a:lvl1pPr>
            </a:lstStyle>
            <a:p>
              <a:pPr lvl="0">
                <a:lnSpc>
                  <a:spcPct val="100000"/>
                </a:lnSpc>
                <a:defRPr sz="1800" b="0">
                  <a:solidFill>
                    <a:srgbClr val="000000"/>
                  </a:solidFill>
                </a:defRPr>
              </a:pPr>
              <a:r>
                <a:rPr sz="1100" dirty="0">
                  <a:solidFill>
                    <a:schemeClr val="bg1"/>
                  </a:solidFill>
                  <a:latin typeface="微软雅黑" panose="020B0503020204020204" pitchFamily="34" charset="-122"/>
                  <a:ea typeface="微软雅黑" panose="020B0503020204020204" pitchFamily="34" charset="-122"/>
                </a:rPr>
                <a:t>Market Investigation</a:t>
              </a:r>
              <a:endParaRPr sz="1100" dirty="0">
                <a:solidFill>
                  <a:schemeClr val="bg1"/>
                </a:solidFill>
                <a:latin typeface="微软雅黑" panose="020B0503020204020204" pitchFamily="34" charset="-122"/>
                <a:ea typeface="微软雅黑" panose="020B0503020204020204" pitchFamily="34" charset="-122"/>
              </a:endParaRPr>
            </a:p>
          </p:txBody>
        </p:sp>
        <p:sp>
          <p:nvSpPr>
            <p:cNvPr id="38" name="Shape 1220"/>
            <p:cNvSpPr/>
            <p:nvPr/>
          </p:nvSpPr>
          <p:spPr>
            <a:xfrm>
              <a:off x="2768805" y="9011697"/>
              <a:ext cx="4699078" cy="339333"/>
            </a:xfrm>
            <a:prstGeom prst="rect">
              <a:avLst/>
            </a:prstGeom>
            <a:ln w="12700">
              <a:miter lim="400000"/>
            </a:ln>
          </p:spPr>
          <p:txBody>
            <a:bodyPr lIns="0" tIns="0" rIns="0" bIns="0">
              <a:spAutoFit/>
            </a:bodyPr>
            <a:lstStyle>
              <a:lvl1pPr algn="r" defTabSz="647700">
                <a:lnSpc>
                  <a:spcPct val="120000"/>
                </a:lnSpc>
                <a:spcBef>
                  <a:spcPts val="1700"/>
                </a:spcBef>
                <a:defRPr sz="1800" b="1">
                  <a:solidFill>
                    <a:srgbClr val="3E4147"/>
                  </a:solidFill>
                  <a:latin typeface="Lato"/>
                  <a:ea typeface="Lato"/>
                  <a:cs typeface="Lato"/>
                  <a:sym typeface="Lato"/>
                </a:defRPr>
              </a:lvl1pPr>
            </a:lstStyle>
            <a:p>
              <a:pPr lvl="0">
                <a:lnSpc>
                  <a:spcPct val="100000"/>
                </a:lnSpc>
                <a:defRPr b="0">
                  <a:solidFill>
                    <a:srgbClr val="000000"/>
                  </a:solidFill>
                </a:defRPr>
              </a:pPr>
              <a:r>
                <a:rPr sz="1100">
                  <a:solidFill>
                    <a:schemeClr val="bg1"/>
                  </a:solidFill>
                  <a:latin typeface="微软雅黑" panose="020B0503020204020204" pitchFamily="34" charset="-122"/>
                  <a:ea typeface="微软雅黑" panose="020B0503020204020204" pitchFamily="34" charset="-122"/>
                </a:rPr>
                <a:t>Put your Amazing Sub Title Here</a:t>
              </a:r>
              <a:endParaRPr sz="1100">
                <a:solidFill>
                  <a:schemeClr val="bg1"/>
                </a:solidFill>
                <a:latin typeface="微软雅黑" panose="020B0503020204020204" pitchFamily="34" charset="-122"/>
                <a:ea typeface="微软雅黑" panose="020B0503020204020204" pitchFamily="34" charset="-122"/>
              </a:endParaRPr>
            </a:p>
          </p:txBody>
        </p:sp>
        <p:sp>
          <p:nvSpPr>
            <p:cNvPr id="39" name="矩形 38"/>
            <p:cNvSpPr/>
            <p:nvPr/>
          </p:nvSpPr>
          <p:spPr>
            <a:xfrm>
              <a:off x="2251083" y="9509176"/>
              <a:ext cx="5204100" cy="1203089"/>
            </a:xfrm>
            <a:prstGeom prst="rect">
              <a:avLst/>
            </a:prstGeom>
          </p:spPr>
          <p:txBody>
            <a:bodyPr wrap="square">
              <a:spAutoFit/>
            </a:bodyPr>
            <a:lstStyle/>
            <a:p>
              <a:pPr algn="r"/>
              <a:r>
                <a:rPr lang="zh-CN" altLang="en-US" sz="1100" dirty="0">
                  <a:solidFill>
                    <a:schemeClr val="bg1"/>
                  </a:solidFill>
                  <a:latin typeface="微软雅黑" panose="020B0503020204020204" pitchFamily="34" charset="-122"/>
                  <a:ea typeface="微软雅黑" panose="020B0503020204020204" pitchFamily="34" charset="-122"/>
                  <a:cs typeface="Lato"/>
                  <a:sym typeface="Lato"/>
                </a:rPr>
                <a:t>您的内容输入您的内容内容输入您的内容</a:t>
              </a:r>
              <a:r>
                <a:rPr lang="en-US" altLang="zh-CN" sz="1100" dirty="0">
                  <a:solidFill>
                    <a:schemeClr val="bg1"/>
                  </a:solidFill>
                  <a:latin typeface="微软雅黑" panose="020B0503020204020204" pitchFamily="34" charset="-122"/>
                  <a:ea typeface="微软雅黑" panose="020B0503020204020204" pitchFamily="34" charset="-122"/>
                  <a:cs typeface="Lato"/>
                  <a:sym typeface="Lato"/>
                </a:rPr>
                <a:t>.</a:t>
              </a:r>
              <a:r>
                <a:rPr lang="zh-CN" altLang="en-US" sz="1100" dirty="0">
                  <a:solidFill>
                    <a:schemeClr val="bg1"/>
                  </a:solidFill>
                  <a:latin typeface="微软雅黑" panose="020B0503020204020204" pitchFamily="34" charset="-122"/>
                  <a:ea typeface="微软雅黑" panose="020B0503020204020204" pitchFamily="34" charset="-122"/>
                  <a:cs typeface="Lato"/>
                  <a:sym typeface="Lato"/>
                </a:rPr>
                <a:t>输入您的内容输入您的内容输入您的输入您的内容</a:t>
              </a:r>
              <a:endParaRPr lang="zh-CN" altLang="en-US" sz="1100" dirty="0">
                <a:solidFill>
                  <a:schemeClr val="bg1"/>
                </a:solidFill>
              </a:endParaRPr>
            </a:p>
          </p:txBody>
        </p:sp>
      </p:grpSp>
      <p:grpSp>
        <p:nvGrpSpPr>
          <p:cNvPr id="40" name="组合 39"/>
          <p:cNvGrpSpPr/>
          <p:nvPr/>
        </p:nvGrpSpPr>
        <p:grpSpPr>
          <a:xfrm>
            <a:off x="7264305" y="2532063"/>
            <a:ext cx="3297470" cy="1121172"/>
            <a:chOff x="14528609" y="5059997"/>
            <a:chExt cx="6594939" cy="2247498"/>
          </a:xfrm>
        </p:grpSpPr>
        <p:sp>
          <p:nvSpPr>
            <p:cNvPr id="41" name="Shape 1212"/>
            <p:cNvSpPr/>
            <p:nvPr/>
          </p:nvSpPr>
          <p:spPr>
            <a:xfrm>
              <a:off x="14528609" y="5059997"/>
              <a:ext cx="1187848" cy="1187848"/>
            </a:xfrm>
            <a:prstGeom prst="roundRect">
              <a:avLst>
                <a:gd name="adj" fmla="val 20667"/>
              </a:avLst>
            </a:prstGeom>
            <a:solidFill>
              <a:schemeClr val="bg1">
                <a:alpha val="50000"/>
              </a:schemeClr>
            </a:solidFill>
            <a:ln w="12700">
              <a:miter lim="400000"/>
            </a:ln>
          </p:spPr>
          <p:txBody>
            <a:bodyPr lIns="0" tIns="0" rIns="0" bIns="0" anchor="ctr"/>
            <a:lstStyle/>
            <a:p>
              <a:pPr lvl="0">
                <a:defRPr sz="3200">
                  <a:solidFill>
                    <a:srgbClr val="FFFFFF"/>
                  </a:solidFill>
                </a:defRPr>
              </a:pPr>
              <a:endParaRPr>
                <a:solidFill>
                  <a:schemeClr val="bg1"/>
                </a:solidFill>
                <a:latin typeface="微软雅黑" panose="020B0503020204020204" pitchFamily="34" charset="-122"/>
                <a:ea typeface="微软雅黑" panose="020B0503020204020204" pitchFamily="34" charset="-122"/>
              </a:endParaRPr>
            </a:p>
          </p:txBody>
        </p:sp>
        <p:sp>
          <p:nvSpPr>
            <p:cNvPr id="42" name="Shape 1213"/>
            <p:cNvSpPr/>
            <p:nvPr/>
          </p:nvSpPr>
          <p:spPr>
            <a:xfrm>
              <a:off x="14766387" y="5310123"/>
              <a:ext cx="616506" cy="700186"/>
            </a:xfrm>
            <a:prstGeom prst="rect">
              <a:avLst/>
            </a:prstGeom>
            <a:ln w="12700">
              <a:miter lim="400000"/>
            </a:ln>
          </p:spPr>
          <p:txBody>
            <a:bodyPr wrap="none" lIns="51036" tIns="51036" rIns="51036" bIns="51036" anchor="ctr">
              <a:spAutoFit/>
            </a:bodyPr>
            <a:lstStyle>
              <a:lvl1pPr>
                <a:lnSpc>
                  <a:spcPct val="150000"/>
                </a:lnSpc>
                <a:defRPr sz="4000">
                  <a:solidFill>
                    <a:srgbClr val="FFFFFF"/>
                  </a:solidFill>
                  <a:latin typeface="FontAwesome"/>
                  <a:ea typeface="FontAwesome"/>
                  <a:cs typeface="FontAwesome"/>
                  <a:sym typeface="FontAwesome"/>
                </a:defRPr>
              </a:lvl1pPr>
            </a:lstStyle>
            <a:p>
              <a:pPr lvl="0">
                <a:lnSpc>
                  <a:spcPct val="100000"/>
                </a:lnSpc>
                <a:defRPr sz="1800">
                  <a:solidFill>
                    <a:srgbClr val="000000"/>
                  </a:solidFill>
                </a:defRPr>
              </a:pPr>
              <a:r>
                <a:rPr sz="1600" dirty="0">
                  <a:solidFill>
                    <a:schemeClr val="bg1"/>
                  </a:solidFill>
                  <a:latin typeface="微软雅黑" panose="020B0503020204020204" pitchFamily="34" charset="-122"/>
                  <a:ea typeface="微软雅黑" panose="020B0503020204020204" pitchFamily="34" charset="-122"/>
                </a:rPr>
                <a:t></a:t>
              </a:r>
              <a:endParaRPr sz="1600" dirty="0">
                <a:solidFill>
                  <a:schemeClr val="bg1"/>
                </a:solidFill>
                <a:latin typeface="微软雅黑" panose="020B0503020204020204" pitchFamily="34" charset="-122"/>
                <a:ea typeface="微软雅黑" panose="020B0503020204020204" pitchFamily="34" charset="-122"/>
              </a:endParaRPr>
            </a:p>
          </p:txBody>
        </p:sp>
        <p:sp>
          <p:nvSpPr>
            <p:cNvPr id="43" name="Shape 1214"/>
            <p:cNvSpPr/>
            <p:nvPr/>
          </p:nvSpPr>
          <p:spPr>
            <a:xfrm>
              <a:off x="15991839" y="5158369"/>
              <a:ext cx="4699077" cy="339332"/>
            </a:xfrm>
            <a:prstGeom prst="rect">
              <a:avLst/>
            </a:prstGeom>
            <a:ln w="12700">
              <a:miter lim="400000"/>
            </a:ln>
          </p:spPr>
          <p:txBody>
            <a:bodyPr lIns="0" tIns="0" rIns="0" bIns="0">
              <a:spAutoFit/>
            </a:bodyPr>
            <a:lstStyle>
              <a:lvl1pPr algn="l" defTabSz="647700">
                <a:lnSpc>
                  <a:spcPct val="120000"/>
                </a:lnSpc>
                <a:spcBef>
                  <a:spcPts val="1700"/>
                </a:spcBef>
                <a:defRPr sz="2500" b="1">
                  <a:solidFill>
                    <a:srgbClr val="0087B1"/>
                  </a:solidFill>
                  <a:latin typeface="Lato"/>
                  <a:ea typeface="Lato"/>
                  <a:cs typeface="Lato"/>
                  <a:sym typeface="Lato"/>
                </a:defRPr>
              </a:lvl1pPr>
            </a:lstStyle>
            <a:p>
              <a:pPr lvl="0">
                <a:lnSpc>
                  <a:spcPct val="100000"/>
                </a:lnSpc>
                <a:defRPr sz="1800" b="0">
                  <a:solidFill>
                    <a:srgbClr val="000000"/>
                  </a:solidFill>
                </a:defRPr>
              </a:pPr>
              <a:r>
                <a:rPr sz="1100" dirty="0">
                  <a:solidFill>
                    <a:schemeClr val="bg1"/>
                  </a:solidFill>
                  <a:latin typeface="微软雅黑" panose="020B0503020204020204" pitchFamily="34" charset="-122"/>
                  <a:ea typeface="微软雅黑" panose="020B0503020204020204" pitchFamily="34" charset="-122"/>
                </a:rPr>
                <a:t>Social Marketing</a:t>
              </a:r>
              <a:endParaRPr sz="1100" dirty="0">
                <a:solidFill>
                  <a:schemeClr val="bg1"/>
                </a:solidFill>
                <a:latin typeface="微软雅黑" panose="020B0503020204020204" pitchFamily="34" charset="-122"/>
                <a:ea typeface="微软雅黑" panose="020B0503020204020204" pitchFamily="34" charset="-122"/>
              </a:endParaRPr>
            </a:p>
          </p:txBody>
        </p:sp>
        <p:sp>
          <p:nvSpPr>
            <p:cNvPr id="44" name="Shape 1215"/>
            <p:cNvSpPr/>
            <p:nvPr/>
          </p:nvSpPr>
          <p:spPr>
            <a:xfrm>
              <a:off x="16002205" y="5682575"/>
              <a:ext cx="4699077" cy="339332"/>
            </a:xfrm>
            <a:prstGeom prst="rect">
              <a:avLst/>
            </a:prstGeom>
            <a:ln w="12700">
              <a:miter lim="400000"/>
            </a:ln>
          </p:spPr>
          <p:txBody>
            <a:bodyPr lIns="0" tIns="0" rIns="0" bIns="0">
              <a:spAutoFit/>
            </a:bodyPr>
            <a:lstStyle>
              <a:lvl1pPr algn="l" defTabSz="647700">
                <a:lnSpc>
                  <a:spcPct val="120000"/>
                </a:lnSpc>
                <a:spcBef>
                  <a:spcPts val="1700"/>
                </a:spcBef>
                <a:defRPr sz="1800" b="1">
                  <a:solidFill>
                    <a:srgbClr val="3E4147"/>
                  </a:solidFill>
                  <a:latin typeface="Lato"/>
                  <a:ea typeface="Lato"/>
                  <a:cs typeface="Lato"/>
                  <a:sym typeface="Lato"/>
                </a:defRPr>
              </a:lvl1pPr>
            </a:lstStyle>
            <a:p>
              <a:pPr lvl="0">
                <a:lnSpc>
                  <a:spcPct val="100000"/>
                </a:lnSpc>
                <a:defRPr b="0">
                  <a:solidFill>
                    <a:srgbClr val="000000"/>
                  </a:solidFill>
                </a:defRPr>
              </a:pPr>
              <a:r>
                <a:rPr sz="1100">
                  <a:solidFill>
                    <a:schemeClr val="bg1"/>
                  </a:solidFill>
                  <a:latin typeface="微软雅黑" panose="020B0503020204020204" pitchFamily="34" charset="-122"/>
                  <a:ea typeface="微软雅黑" panose="020B0503020204020204" pitchFamily="34" charset="-122"/>
                </a:rPr>
                <a:t>Put your Amazing Sub Title Here</a:t>
              </a:r>
              <a:endParaRPr sz="110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15919449" y="6104408"/>
              <a:ext cx="5204099" cy="1203087"/>
            </a:xfrm>
            <a:prstGeom prst="rect">
              <a:avLst/>
            </a:prstGeom>
          </p:spPr>
          <p:txBody>
            <a:bodyPr wrap="square">
              <a:spAutoFit/>
            </a:bodyPr>
            <a:lstStyle/>
            <a:p>
              <a:pPr algn="l"/>
              <a:r>
                <a:rPr lang="zh-CN" altLang="en-US" sz="1100" dirty="0">
                  <a:solidFill>
                    <a:schemeClr val="bg1"/>
                  </a:solidFill>
                  <a:latin typeface="微软雅黑" panose="020B0503020204020204" pitchFamily="34" charset="-122"/>
                  <a:ea typeface="微软雅黑" panose="020B0503020204020204" pitchFamily="34" charset="-122"/>
                  <a:cs typeface="Lato"/>
                  <a:sym typeface="Lato"/>
                </a:rPr>
                <a:t>您的内容输入您的内容内容输入您的内容</a:t>
              </a:r>
              <a:r>
                <a:rPr lang="en-US" altLang="zh-CN" sz="1100" dirty="0">
                  <a:solidFill>
                    <a:schemeClr val="bg1"/>
                  </a:solidFill>
                  <a:latin typeface="微软雅黑" panose="020B0503020204020204" pitchFamily="34" charset="-122"/>
                  <a:ea typeface="微软雅黑" panose="020B0503020204020204" pitchFamily="34" charset="-122"/>
                  <a:cs typeface="Lato"/>
                  <a:sym typeface="Lato"/>
                </a:rPr>
                <a:t>.</a:t>
              </a:r>
              <a:r>
                <a:rPr lang="zh-CN" altLang="en-US" sz="1100" dirty="0">
                  <a:solidFill>
                    <a:schemeClr val="bg1"/>
                  </a:solidFill>
                  <a:latin typeface="微软雅黑" panose="020B0503020204020204" pitchFamily="34" charset="-122"/>
                  <a:ea typeface="微软雅黑" panose="020B0503020204020204" pitchFamily="34" charset="-122"/>
                  <a:cs typeface="Lato"/>
                  <a:sym typeface="Lato"/>
                </a:rPr>
                <a:t>输入您的内容输入您的内容输入您的输入您的内容</a:t>
              </a:r>
              <a:endParaRPr lang="zh-CN" altLang="en-US" sz="1100" dirty="0">
                <a:solidFill>
                  <a:schemeClr val="bg1"/>
                </a:solidFill>
              </a:endParaRPr>
            </a:p>
          </p:txBody>
        </p:sp>
      </p:grpSp>
      <p:grpSp>
        <p:nvGrpSpPr>
          <p:cNvPr id="46" name="组合 45"/>
          <p:cNvGrpSpPr/>
          <p:nvPr/>
        </p:nvGrpSpPr>
        <p:grpSpPr>
          <a:xfrm>
            <a:off x="7264305" y="4192803"/>
            <a:ext cx="3297470" cy="1158907"/>
            <a:chOff x="14528609" y="8389120"/>
            <a:chExt cx="6594939" cy="2323145"/>
          </a:xfrm>
        </p:grpSpPr>
        <p:sp>
          <p:nvSpPr>
            <p:cNvPr id="47" name="Shape 1222"/>
            <p:cNvSpPr/>
            <p:nvPr/>
          </p:nvSpPr>
          <p:spPr>
            <a:xfrm>
              <a:off x="14528609" y="8389120"/>
              <a:ext cx="1187848" cy="1187848"/>
            </a:xfrm>
            <a:prstGeom prst="roundRect">
              <a:avLst>
                <a:gd name="adj" fmla="val 20667"/>
              </a:avLst>
            </a:prstGeom>
            <a:solidFill>
              <a:schemeClr val="bg1">
                <a:alpha val="50000"/>
              </a:schemeClr>
            </a:solidFill>
            <a:ln w="12700">
              <a:miter lim="400000"/>
            </a:ln>
          </p:spPr>
          <p:txBody>
            <a:bodyPr lIns="0" tIns="0" rIns="0" bIns="0" anchor="ctr"/>
            <a:lstStyle/>
            <a:p>
              <a:pPr lvl="0">
                <a:defRPr sz="3200">
                  <a:solidFill>
                    <a:srgbClr val="FFFFFF"/>
                  </a:solidFill>
                </a:defRPr>
              </a:pPr>
              <a:endParaRPr>
                <a:solidFill>
                  <a:schemeClr val="bg1"/>
                </a:solidFill>
                <a:latin typeface="微软雅黑" panose="020B0503020204020204" pitchFamily="34" charset="-122"/>
                <a:ea typeface="微软雅黑" panose="020B0503020204020204" pitchFamily="34" charset="-122"/>
              </a:endParaRPr>
            </a:p>
          </p:txBody>
        </p:sp>
        <p:sp>
          <p:nvSpPr>
            <p:cNvPr id="48" name="Shape 1223"/>
            <p:cNvSpPr/>
            <p:nvPr/>
          </p:nvSpPr>
          <p:spPr>
            <a:xfrm>
              <a:off x="14665333" y="8639246"/>
              <a:ext cx="903390" cy="700187"/>
            </a:xfrm>
            <a:prstGeom prst="rect">
              <a:avLst/>
            </a:prstGeom>
            <a:ln w="12700">
              <a:miter lim="400000"/>
            </a:ln>
          </p:spPr>
          <p:txBody>
            <a:bodyPr lIns="51036" tIns="51036" rIns="51036" bIns="51036" anchor="ctr">
              <a:spAutoFit/>
            </a:bodyPr>
            <a:lstStyle>
              <a:lvl1pPr>
                <a:lnSpc>
                  <a:spcPct val="150000"/>
                </a:lnSpc>
                <a:defRPr sz="4000">
                  <a:solidFill>
                    <a:srgbClr val="FFFFFF"/>
                  </a:solidFill>
                  <a:latin typeface="FontAwesome"/>
                  <a:ea typeface="FontAwesome"/>
                  <a:cs typeface="FontAwesome"/>
                  <a:sym typeface="FontAwesome"/>
                </a:defRPr>
              </a:lvl1pPr>
            </a:lstStyle>
            <a:p>
              <a:pPr lvl="0">
                <a:lnSpc>
                  <a:spcPct val="100000"/>
                </a:lnSpc>
                <a:defRPr sz="1800">
                  <a:solidFill>
                    <a:srgbClr val="000000"/>
                  </a:solidFill>
                </a:defRPr>
              </a:pPr>
              <a:r>
                <a:rPr sz="1600">
                  <a:solidFill>
                    <a:schemeClr val="bg1"/>
                  </a:solidFill>
                  <a:latin typeface="微软雅黑" panose="020B0503020204020204" pitchFamily="34" charset="-122"/>
                  <a:ea typeface="微软雅黑" panose="020B0503020204020204" pitchFamily="34" charset="-122"/>
                </a:rPr>
                <a:t></a:t>
              </a:r>
              <a:endParaRPr sz="1600">
                <a:solidFill>
                  <a:schemeClr val="bg1"/>
                </a:solidFill>
                <a:latin typeface="微软雅黑" panose="020B0503020204020204" pitchFamily="34" charset="-122"/>
                <a:ea typeface="微软雅黑" panose="020B0503020204020204" pitchFamily="34" charset="-122"/>
              </a:endParaRPr>
            </a:p>
          </p:txBody>
        </p:sp>
        <p:sp>
          <p:nvSpPr>
            <p:cNvPr id="49" name="Shape 1224"/>
            <p:cNvSpPr/>
            <p:nvPr/>
          </p:nvSpPr>
          <p:spPr>
            <a:xfrm>
              <a:off x="15989503" y="8496001"/>
              <a:ext cx="4699077" cy="339333"/>
            </a:xfrm>
            <a:prstGeom prst="rect">
              <a:avLst/>
            </a:prstGeom>
            <a:ln w="12700">
              <a:miter lim="400000"/>
            </a:ln>
          </p:spPr>
          <p:txBody>
            <a:bodyPr lIns="0" tIns="0" rIns="0" bIns="0">
              <a:spAutoFit/>
            </a:bodyPr>
            <a:lstStyle>
              <a:lvl1pPr algn="l" defTabSz="647700">
                <a:lnSpc>
                  <a:spcPct val="120000"/>
                </a:lnSpc>
                <a:spcBef>
                  <a:spcPts val="1700"/>
                </a:spcBef>
                <a:defRPr sz="2500" b="1">
                  <a:solidFill>
                    <a:srgbClr val="FF8601"/>
                  </a:solidFill>
                  <a:latin typeface="Lato"/>
                  <a:ea typeface="Lato"/>
                  <a:cs typeface="Lato"/>
                  <a:sym typeface="Lato"/>
                </a:defRPr>
              </a:lvl1pPr>
            </a:lstStyle>
            <a:p>
              <a:pPr lvl="0">
                <a:lnSpc>
                  <a:spcPct val="100000"/>
                </a:lnSpc>
                <a:defRPr sz="1800" b="0">
                  <a:solidFill>
                    <a:srgbClr val="000000"/>
                  </a:solidFill>
                </a:defRPr>
              </a:pPr>
              <a:r>
                <a:rPr sz="1100" dirty="0">
                  <a:solidFill>
                    <a:schemeClr val="bg1"/>
                  </a:solidFill>
                  <a:latin typeface="微软雅黑" panose="020B0503020204020204" pitchFamily="34" charset="-122"/>
                  <a:ea typeface="微软雅黑" panose="020B0503020204020204" pitchFamily="34" charset="-122"/>
                </a:rPr>
                <a:t>Creativity</a:t>
              </a:r>
              <a:endParaRPr sz="1100" dirty="0">
                <a:solidFill>
                  <a:schemeClr val="bg1"/>
                </a:solidFill>
                <a:latin typeface="微软雅黑" panose="020B0503020204020204" pitchFamily="34" charset="-122"/>
                <a:ea typeface="微软雅黑" panose="020B0503020204020204" pitchFamily="34" charset="-122"/>
              </a:endParaRPr>
            </a:p>
          </p:txBody>
        </p:sp>
        <p:sp>
          <p:nvSpPr>
            <p:cNvPr id="50" name="Shape 1225"/>
            <p:cNvSpPr/>
            <p:nvPr/>
          </p:nvSpPr>
          <p:spPr>
            <a:xfrm>
              <a:off x="16002205" y="9011697"/>
              <a:ext cx="4699077" cy="339333"/>
            </a:xfrm>
            <a:prstGeom prst="rect">
              <a:avLst/>
            </a:prstGeom>
            <a:ln w="12700">
              <a:miter lim="400000"/>
            </a:ln>
          </p:spPr>
          <p:txBody>
            <a:bodyPr lIns="0" tIns="0" rIns="0" bIns="0">
              <a:spAutoFit/>
            </a:bodyPr>
            <a:lstStyle>
              <a:lvl1pPr algn="l" defTabSz="647700">
                <a:lnSpc>
                  <a:spcPct val="120000"/>
                </a:lnSpc>
                <a:spcBef>
                  <a:spcPts val="1700"/>
                </a:spcBef>
                <a:defRPr sz="1800" b="1">
                  <a:solidFill>
                    <a:srgbClr val="3E4147"/>
                  </a:solidFill>
                  <a:latin typeface="Lato"/>
                  <a:ea typeface="Lato"/>
                  <a:cs typeface="Lato"/>
                  <a:sym typeface="Lato"/>
                </a:defRPr>
              </a:lvl1pPr>
            </a:lstStyle>
            <a:p>
              <a:pPr lvl="0">
                <a:lnSpc>
                  <a:spcPct val="100000"/>
                </a:lnSpc>
                <a:defRPr b="0">
                  <a:solidFill>
                    <a:srgbClr val="000000"/>
                  </a:solidFill>
                </a:defRPr>
              </a:pPr>
              <a:r>
                <a:rPr sz="1100">
                  <a:solidFill>
                    <a:schemeClr val="bg1"/>
                  </a:solidFill>
                  <a:latin typeface="微软雅黑" panose="020B0503020204020204" pitchFamily="34" charset="-122"/>
                  <a:ea typeface="微软雅黑" panose="020B0503020204020204" pitchFamily="34" charset="-122"/>
                </a:rPr>
                <a:t>Put your Amazing Sub Title Here</a:t>
              </a:r>
              <a:endParaRPr sz="1100">
                <a:solidFill>
                  <a:schemeClr val="bg1"/>
                </a:solidFill>
                <a:latin typeface="微软雅黑" panose="020B0503020204020204" pitchFamily="34" charset="-122"/>
                <a:ea typeface="微软雅黑" panose="020B0503020204020204" pitchFamily="34" charset="-122"/>
              </a:endParaRPr>
            </a:p>
          </p:txBody>
        </p:sp>
        <p:sp>
          <p:nvSpPr>
            <p:cNvPr id="51" name="矩形 50"/>
            <p:cNvSpPr/>
            <p:nvPr/>
          </p:nvSpPr>
          <p:spPr>
            <a:xfrm>
              <a:off x="15919449" y="9509176"/>
              <a:ext cx="5204099" cy="1203089"/>
            </a:xfrm>
            <a:prstGeom prst="rect">
              <a:avLst/>
            </a:prstGeom>
          </p:spPr>
          <p:txBody>
            <a:bodyPr wrap="square">
              <a:spAutoFit/>
            </a:bodyPr>
            <a:lstStyle/>
            <a:p>
              <a:pPr algn="l"/>
              <a:r>
                <a:rPr lang="zh-CN" altLang="en-US" sz="1100" dirty="0">
                  <a:solidFill>
                    <a:schemeClr val="bg1"/>
                  </a:solidFill>
                  <a:latin typeface="微软雅黑" panose="020B0503020204020204" pitchFamily="34" charset="-122"/>
                  <a:ea typeface="微软雅黑" panose="020B0503020204020204" pitchFamily="34" charset="-122"/>
                  <a:cs typeface="Lato"/>
                  <a:sym typeface="Lato"/>
                </a:rPr>
                <a:t>您的内容输入您的内容内容输入您的内容</a:t>
              </a:r>
              <a:r>
                <a:rPr lang="en-US" altLang="zh-CN" sz="1100" dirty="0">
                  <a:solidFill>
                    <a:schemeClr val="bg1"/>
                  </a:solidFill>
                  <a:latin typeface="微软雅黑" panose="020B0503020204020204" pitchFamily="34" charset="-122"/>
                  <a:ea typeface="微软雅黑" panose="020B0503020204020204" pitchFamily="34" charset="-122"/>
                  <a:cs typeface="Lato"/>
                  <a:sym typeface="Lato"/>
                </a:rPr>
                <a:t>.</a:t>
              </a:r>
              <a:r>
                <a:rPr lang="zh-CN" altLang="en-US" sz="1100" dirty="0">
                  <a:solidFill>
                    <a:schemeClr val="bg1"/>
                  </a:solidFill>
                  <a:latin typeface="微软雅黑" panose="020B0503020204020204" pitchFamily="34" charset="-122"/>
                  <a:ea typeface="微软雅黑" panose="020B0503020204020204" pitchFamily="34" charset="-122"/>
                  <a:cs typeface="Lato"/>
                  <a:sym typeface="Lato"/>
                </a:rPr>
                <a:t>输入您的内容输入您的内容输入您的输入您的内容</a:t>
              </a:r>
              <a:endParaRPr lang="zh-CN" altLang="en-US" sz="1100" dirty="0">
                <a:solidFill>
                  <a:schemeClr val="bg1"/>
                </a:solidFill>
              </a:endParaRPr>
            </a:p>
          </p:txBody>
        </p:sp>
      </p:grpSp>
      <p:grpSp>
        <p:nvGrpSpPr>
          <p:cNvPr id="52" name="组合 51"/>
          <p:cNvGrpSpPr/>
          <p:nvPr/>
        </p:nvGrpSpPr>
        <p:grpSpPr>
          <a:xfrm>
            <a:off x="1061509" y="273629"/>
            <a:ext cx="5200650" cy="881272"/>
            <a:chOff x="3495675" y="294079"/>
            <a:chExt cx="5200650" cy="881272"/>
          </a:xfrm>
        </p:grpSpPr>
        <p:sp>
          <p:nvSpPr>
            <p:cNvPr id="53"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54"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55" name="图片 54"/>
          <p:cNvPicPr>
            <a:picLocks noChangeAspect="1"/>
          </p:cNvPicPr>
          <p:nvPr/>
        </p:nvPicPr>
        <p:blipFill rotWithShape="1">
          <a:blip r:embed="rId3"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randombar(horizontal)">
                                      <p:cBhvr>
                                        <p:cTn id="7" dur="500"/>
                                        <p:tgtEl>
                                          <p:spTgt spid="52"/>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1+#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23" presetClass="entr" presetSubtype="32" fill="hold" grpId="0" nodeType="withEffect">
                                  <p:stCondLst>
                                    <p:cond delay="500"/>
                                  </p:stCondLst>
                                  <p:childTnLst>
                                    <p:set>
                                      <p:cBhvr>
                                        <p:cTn id="14" dur="indefinite" fill="hold"/>
                                        <p:tgtEl>
                                          <p:spTgt spid="25"/>
                                        </p:tgtEl>
                                        <p:attrNameLst>
                                          <p:attrName>style.visibility</p:attrName>
                                        </p:attrNameLst>
                                      </p:cBhvr>
                                      <p:to>
                                        <p:strVal val="visible"/>
                                      </p:to>
                                    </p:set>
                                    <p:anim calcmode="lin" valueType="num">
                                      <p:cBhvr>
                                        <p:cTn id="15" dur="750" fill="hold"/>
                                        <p:tgtEl>
                                          <p:spTgt spid="25"/>
                                        </p:tgtEl>
                                        <p:attrNameLst>
                                          <p:attrName>ppt_w</p:attrName>
                                        </p:attrNameLst>
                                      </p:cBhvr>
                                      <p:tavLst>
                                        <p:tav tm="0">
                                          <p:val>
                                            <p:fltVal val="0"/>
                                          </p:val>
                                        </p:tav>
                                        <p:tav tm="100000">
                                          <p:val>
                                            <p:strVal val="#ppt_w"/>
                                          </p:val>
                                        </p:tav>
                                      </p:tavLst>
                                    </p:anim>
                                    <p:anim calcmode="lin" valueType="num">
                                      <p:cBhvr>
                                        <p:cTn id="16" dur="750" fill="hold"/>
                                        <p:tgtEl>
                                          <p:spTgt spid="25"/>
                                        </p:tgtEl>
                                        <p:attrNameLst>
                                          <p:attrName>ppt_h</p:attrName>
                                        </p:attrNameLst>
                                      </p:cBhvr>
                                      <p:tavLst>
                                        <p:tav tm="0">
                                          <p:val>
                                            <p:fltVal val="0"/>
                                          </p:val>
                                        </p:tav>
                                        <p:tav tm="100000">
                                          <p:val>
                                            <p:strVal val="#ppt_h"/>
                                          </p:val>
                                        </p:tav>
                                      </p:tavLst>
                                    </p:anim>
                                  </p:childTnLst>
                                </p:cTn>
                              </p:par>
                              <p:par>
                                <p:cTn id="17" presetID="15" presetClass="entr" presetSubtype="0" fill="hold" nodeType="withEffect">
                                  <p:stCondLst>
                                    <p:cond delay="750"/>
                                  </p:stCondLst>
                                  <p:childTnLst>
                                    <p:set>
                                      <p:cBhvr>
                                        <p:cTn id="18" dur="1" fill="hold">
                                          <p:stCondLst>
                                            <p:cond delay="0"/>
                                          </p:stCondLst>
                                        </p:cTn>
                                        <p:tgtEl>
                                          <p:spTgt spid="28"/>
                                        </p:tgtEl>
                                        <p:attrNameLst>
                                          <p:attrName>style.visibility</p:attrName>
                                        </p:attrNameLst>
                                      </p:cBhvr>
                                      <p:to>
                                        <p:strVal val="visible"/>
                                      </p:to>
                                    </p:set>
                                    <p:anim calcmode="lin" valueType="num">
                                      <p:cBhvr>
                                        <p:cTn id="19" dur="1000" fill="hold"/>
                                        <p:tgtEl>
                                          <p:spTgt spid="28"/>
                                        </p:tgtEl>
                                        <p:attrNameLst>
                                          <p:attrName>ppt_w</p:attrName>
                                        </p:attrNameLst>
                                      </p:cBhvr>
                                      <p:tavLst>
                                        <p:tav tm="0">
                                          <p:val>
                                            <p:fltVal val="0"/>
                                          </p:val>
                                        </p:tav>
                                        <p:tav tm="100000">
                                          <p:val>
                                            <p:strVal val="#ppt_w"/>
                                          </p:val>
                                        </p:tav>
                                      </p:tavLst>
                                    </p:anim>
                                    <p:anim calcmode="lin" valueType="num">
                                      <p:cBhvr>
                                        <p:cTn id="20" dur="1000" fill="hold"/>
                                        <p:tgtEl>
                                          <p:spTgt spid="28"/>
                                        </p:tgtEl>
                                        <p:attrNameLst>
                                          <p:attrName>ppt_h</p:attrName>
                                        </p:attrNameLst>
                                      </p:cBhvr>
                                      <p:tavLst>
                                        <p:tav tm="0">
                                          <p:val>
                                            <p:fltVal val="0"/>
                                          </p:val>
                                        </p:tav>
                                        <p:tav tm="100000">
                                          <p:val>
                                            <p:strVal val="#ppt_h"/>
                                          </p:val>
                                        </p:tav>
                                      </p:tavLst>
                                    </p:anim>
                                    <p:anim calcmode="lin" valueType="num">
                                      <p:cBhvr>
                                        <p:cTn id="21" dur="1000" fill="hold"/>
                                        <p:tgtEl>
                                          <p:spTgt spid="28"/>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28"/>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nodeType="withEffect">
                                  <p:stCondLst>
                                    <p:cond delay="1000"/>
                                  </p:stCondLst>
                                  <p:childTnLst>
                                    <p:set>
                                      <p:cBhvr>
                                        <p:cTn id="24" dur="1" fill="hold">
                                          <p:stCondLst>
                                            <p:cond delay="0"/>
                                          </p:stCondLst>
                                        </p:cTn>
                                        <p:tgtEl>
                                          <p:spTgt spid="34"/>
                                        </p:tgtEl>
                                        <p:attrNameLst>
                                          <p:attrName>style.visibility</p:attrName>
                                        </p:attrNameLst>
                                      </p:cBhvr>
                                      <p:to>
                                        <p:strVal val="visible"/>
                                      </p:to>
                                    </p:set>
                                    <p:anim calcmode="lin" valueType="num">
                                      <p:cBhvr>
                                        <p:cTn id="25" dur="1000" fill="hold"/>
                                        <p:tgtEl>
                                          <p:spTgt spid="34"/>
                                        </p:tgtEl>
                                        <p:attrNameLst>
                                          <p:attrName>ppt_w</p:attrName>
                                        </p:attrNameLst>
                                      </p:cBhvr>
                                      <p:tavLst>
                                        <p:tav tm="0">
                                          <p:val>
                                            <p:fltVal val="0"/>
                                          </p:val>
                                        </p:tav>
                                        <p:tav tm="100000">
                                          <p:val>
                                            <p:strVal val="#ppt_w"/>
                                          </p:val>
                                        </p:tav>
                                      </p:tavLst>
                                    </p:anim>
                                    <p:anim calcmode="lin" valueType="num">
                                      <p:cBhvr>
                                        <p:cTn id="26" dur="1000" fill="hold"/>
                                        <p:tgtEl>
                                          <p:spTgt spid="34"/>
                                        </p:tgtEl>
                                        <p:attrNameLst>
                                          <p:attrName>ppt_h</p:attrName>
                                        </p:attrNameLst>
                                      </p:cBhvr>
                                      <p:tavLst>
                                        <p:tav tm="0">
                                          <p:val>
                                            <p:fltVal val="0"/>
                                          </p:val>
                                        </p:tav>
                                        <p:tav tm="100000">
                                          <p:val>
                                            <p:strVal val="#ppt_h"/>
                                          </p:val>
                                        </p:tav>
                                      </p:tavLst>
                                    </p:anim>
                                    <p:anim calcmode="lin" valueType="num">
                                      <p:cBhvr>
                                        <p:cTn id="27" dur="1000" fill="hold"/>
                                        <p:tgtEl>
                                          <p:spTgt spid="34"/>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34"/>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nodeType="withEffect">
                                  <p:stCondLst>
                                    <p:cond delay="1250"/>
                                  </p:stCondLst>
                                  <p:childTnLst>
                                    <p:set>
                                      <p:cBhvr>
                                        <p:cTn id="30" dur="1" fill="hold">
                                          <p:stCondLst>
                                            <p:cond delay="0"/>
                                          </p:stCondLst>
                                        </p:cTn>
                                        <p:tgtEl>
                                          <p:spTgt spid="40"/>
                                        </p:tgtEl>
                                        <p:attrNameLst>
                                          <p:attrName>style.visibility</p:attrName>
                                        </p:attrNameLst>
                                      </p:cBhvr>
                                      <p:to>
                                        <p:strVal val="visible"/>
                                      </p:to>
                                    </p:set>
                                    <p:anim calcmode="lin" valueType="num">
                                      <p:cBhvr>
                                        <p:cTn id="31" dur="1000" fill="hold"/>
                                        <p:tgtEl>
                                          <p:spTgt spid="40"/>
                                        </p:tgtEl>
                                        <p:attrNameLst>
                                          <p:attrName>ppt_w</p:attrName>
                                        </p:attrNameLst>
                                      </p:cBhvr>
                                      <p:tavLst>
                                        <p:tav tm="0">
                                          <p:val>
                                            <p:fltVal val="0"/>
                                          </p:val>
                                        </p:tav>
                                        <p:tav tm="100000">
                                          <p:val>
                                            <p:strVal val="#ppt_w"/>
                                          </p:val>
                                        </p:tav>
                                      </p:tavLst>
                                    </p:anim>
                                    <p:anim calcmode="lin" valueType="num">
                                      <p:cBhvr>
                                        <p:cTn id="32" dur="1000" fill="hold"/>
                                        <p:tgtEl>
                                          <p:spTgt spid="40"/>
                                        </p:tgtEl>
                                        <p:attrNameLst>
                                          <p:attrName>ppt_h</p:attrName>
                                        </p:attrNameLst>
                                      </p:cBhvr>
                                      <p:tavLst>
                                        <p:tav tm="0">
                                          <p:val>
                                            <p:fltVal val="0"/>
                                          </p:val>
                                        </p:tav>
                                        <p:tav tm="100000">
                                          <p:val>
                                            <p:strVal val="#ppt_h"/>
                                          </p:val>
                                        </p:tav>
                                      </p:tavLst>
                                    </p:anim>
                                    <p:anim calcmode="lin" valueType="num">
                                      <p:cBhvr>
                                        <p:cTn id="33" dur="1000" fill="hold"/>
                                        <p:tgtEl>
                                          <p:spTgt spid="40"/>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40"/>
                                        </p:tgtEl>
                                        <p:attrNameLst>
                                          <p:attrName>ppt_y</p:attrName>
                                        </p:attrNameLst>
                                      </p:cBhvr>
                                      <p:tavLst>
                                        <p:tav tm="0" fmla="#ppt_y+(sin(-2*pi*(1-$))*-#ppt_x+cos(-2*pi*(1-$))*(1-#ppt_y))*(1-$)">
                                          <p:val>
                                            <p:fltVal val="0"/>
                                          </p:val>
                                        </p:tav>
                                        <p:tav tm="100000">
                                          <p:val>
                                            <p:fltVal val="1"/>
                                          </p:val>
                                        </p:tav>
                                      </p:tavLst>
                                    </p:anim>
                                  </p:childTnLst>
                                </p:cTn>
                              </p:par>
                              <p:par>
                                <p:cTn id="35" presetID="15" presetClass="entr" presetSubtype="0" fill="hold" nodeType="withEffect">
                                  <p:stCondLst>
                                    <p:cond delay="1500"/>
                                  </p:stCondLst>
                                  <p:childTnLst>
                                    <p:set>
                                      <p:cBhvr>
                                        <p:cTn id="36" dur="1" fill="hold">
                                          <p:stCondLst>
                                            <p:cond delay="0"/>
                                          </p:stCondLst>
                                        </p:cTn>
                                        <p:tgtEl>
                                          <p:spTgt spid="46"/>
                                        </p:tgtEl>
                                        <p:attrNameLst>
                                          <p:attrName>style.visibility</p:attrName>
                                        </p:attrNameLst>
                                      </p:cBhvr>
                                      <p:to>
                                        <p:strVal val="visible"/>
                                      </p:to>
                                    </p:set>
                                    <p:anim calcmode="lin" valueType="num">
                                      <p:cBhvr>
                                        <p:cTn id="37" dur="1000" fill="hold"/>
                                        <p:tgtEl>
                                          <p:spTgt spid="46"/>
                                        </p:tgtEl>
                                        <p:attrNameLst>
                                          <p:attrName>ppt_w</p:attrName>
                                        </p:attrNameLst>
                                      </p:cBhvr>
                                      <p:tavLst>
                                        <p:tav tm="0">
                                          <p:val>
                                            <p:fltVal val="0"/>
                                          </p:val>
                                        </p:tav>
                                        <p:tav tm="100000">
                                          <p:val>
                                            <p:strVal val="#ppt_w"/>
                                          </p:val>
                                        </p:tav>
                                      </p:tavLst>
                                    </p:anim>
                                    <p:anim calcmode="lin" valueType="num">
                                      <p:cBhvr>
                                        <p:cTn id="38" dur="1000" fill="hold"/>
                                        <p:tgtEl>
                                          <p:spTgt spid="46"/>
                                        </p:tgtEl>
                                        <p:attrNameLst>
                                          <p:attrName>ppt_h</p:attrName>
                                        </p:attrNameLst>
                                      </p:cBhvr>
                                      <p:tavLst>
                                        <p:tav tm="0">
                                          <p:val>
                                            <p:fltVal val="0"/>
                                          </p:val>
                                        </p:tav>
                                        <p:tav tm="100000">
                                          <p:val>
                                            <p:strVal val="#ppt_h"/>
                                          </p:val>
                                        </p:tav>
                                      </p:tavLst>
                                    </p:anim>
                                    <p:anim calcmode="lin" valueType="num">
                                      <p:cBhvr>
                                        <p:cTn id="39" dur="1000" fill="hold"/>
                                        <p:tgtEl>
                                          <p:spTgt spid="46"/>
                                        </p:tgtEl>
                                        <p:attrNameLst>
                                          <p:attrName>ppt_x</p:attrName>
                                        </p:attrNameLst>
                                      </p:cBhvr>
                                      <p:tavLst>
                                        <p:tav tm="0" fmla="#ppt_x+(cos(-2*pi*(1-$))*-#ppt_x-sin(-2*pi*(1-$))*(1-#ppt_y))*(1-$)">
                                          <p:val>
                                            <p:fltVal val="0"/>
                                          </p:val>
                                        </p:tav>
                                        <p:tav tm="100000">
                                          <p:val>
                                            <p:fltVal val="1"/>
                                          </p:val>
                                        </p:tav>
                                      </p:tavLst>
                                    </p:anim>
                                    <p:anim calcmode="lin" valueType="num">
                                      <p:cBhvr>
                                        <p:cTn id="40" dur="1000" fill="hold"/>
                                        <p:tgtEl>
                                          <p:spTgt spid="46"/>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utoUpdateAnimBg="0"/>
      <p:bldP spid="25" grpId="0"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screen"/>
          <a:srcRect/>
          <a:stretch>
            <a:fillRect/>
          </a:stretch>
        </p:blipFill>
        <p:spPr>
          <a:xfrm>
            <a:off x="-208547" y="0"/>
            <a:ext cx="12609094" cy="2884021"/>
          </a:xfrm>
          <a:prstGeom prst="rect">
            <a:avLst/>
          </a:prstGeom>
        </p:spPr>
      </p:pic>
      <p:sp>
        <p:nvSpPr>
          <p:cNvPr id="4" name="文本框 3"/>
          <p:cNvSpPr txBox="1"/>
          <p:nvPr/>
        </p:nvSpPr>
        <p:spPr>
          <a:xfrm>
            <a:off x="4342654" y="2884021"/>
            <a:ext cx="4542437" cy="1323439"/>
          </a:xfrm>
          <a:prstGeom prst="rect">
            <a:avLst/>
          </a:prstGeom>
          <a:noFill/>
        </p:spPr>
        <p:txBody>
          <a:bodyPr vert="horz" wrap="square" rtlCol="0">
            <a:spAutoFit/>
          </a:bodyPr>
          <a:lstStyle/>
          <a:p>
            <a:r>
              <a:rPr lang="en-US" altLang="zh-CN" sz="8000" dirty="0" smtClean="0">
                <a:solidFill>
                  <a:schemeClr val="bg1">
                    <a:lumMod val="95000"/>
                  </a:schemeClr>
                </a:solidFill>
                <a:latin typeface="+mj-lt"/>
                <a:ea typeface="造字工房俊雅（非商用）常规体" pitchFamily="50" charset="-122"/>
              </a:rPr>
              <a:t>PART 03</a:t>
            </a:r>
            <a:endParaRPr lang="zh-CN" altLang="en-US" sz="8000" dirty="0">
              <a:solidFill>
                <a:schemeClr val="bg1">
                  <a:lumMod val="95000"/>
                </a:schemeClr>
              </a:solidFill>
              <a:latin typeface="+mj-lt"/>
              <a:ea typeface="造字工房俊雅（非商用）常规体" pitchFamily="50" charset="-122"/>
            </a:endParaRPr>
          </a:p>
        </p:txBody>
      </p:sp>
      <p:sp>
        <p:nvSpPr>
          <p:cNvPr id="17" name="文本框 16"/>
          <p:cNvSpPr txBox="1"/>
          <p:nvPr/>
        </p:nvSpPr>
        <p:spPr>
          <a:xfrm>
            <a:off x="4342654" y="4202149"/>
            <a:ext cx="3684578" cy="707886"/>
          </a:xfrm>
          <a:prstGeom prst="rect">
            <a:avLst/>
          </a:prstGeom>
          <a:noFill/>
        </p:spPr>
        <p:txBody>
          <a:bodyPr vert="horz" wrap="square" rtlCol="0">
            <a:spAutoFit/>
          </a:bodyPr>
          <a:lstStyle/>
          <a:p>
            <a:pPr algn="dist"/>
            <a:r>
              <a:rPr lang="zh-CN" altLang="en-US" sz="4000" spc="300" dirty="0" smtClean="0">
                <a:solidFill>
                  <a:schemeClr val="bg1">
                    <a:lumMod val="95000"/>
                  </a:schemeClr>
                </a:solidFill>
                <a:latin typeface="+mj-ea"/>
                <a:ea typeface="+mj-ea"/>
              </a:rPr>
              <a:t>这里输入标题</a:t>
            </a:r>
            <a:endParaRPr lang="zh-CN" altLang="en-US" sz="4000" spc="300" dirty="0">
              <a:solidFill>
                <a:schemeClr val="bg1">
                  <a:lumMod val="95000"/>
                </a:schemeClr>
              </a:solidFill>
              <a:latin typeface="+mj-ea"/>
              <a:ea typeface="+mj-ea"/>
            </a:endParaRPr>
          </a:p>
        </p:txBody>
      </p:sp>
      <p:sp>
        <p:nvSpPr>
          <p:cNvPr id="5" name="文本框 4"/>
          <p:cNvSpPr txBox="1"/>
          <p:nvPr/>
        </p:nvSpPr>
        <p:spPr>
          <a:xfrm>
            <a:off x="4392949" y="4960683"/>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6" name="文本框 5"/>
          <p:cNvSpPr txBox="1"/>
          <p:nvPr/>
        </p:nvSpPr>
        <p:spPr>
          <a:xfrm>
            <a:off x="4392949" y="5369757"/>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7" name="文本框 6"/>
          <p:cNvSpPr txBox="1"/>
          <p:nvPr/>
        </p:nvSpPr>
        <p:spPr>
          <a:xfrm>
            <a:off x="4392949" y="5778831"/>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10" name="Cross 48"/>
          <p:cNvSpPr/>
          <p:nvPr/>
        </p:nvSpPr>
        <p:spPr>
          <a:xfrm>
            <a:off x="9904450" y="4586242"/>
            <a:ext cx="622168" cy="622168"/>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1" name="Cross 49"/>
          <p:cNvSpPr/>
          <p:nvPr/>
        </p:nvSpPr>
        <p:spPr>
          <a:xfrm>
            <a:off x="1500233" y="4208830"/>
            <a:ext cx="205764" cy="205764"/>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1+#ppt_w/2"/>
                                          </p:val>
                                        </p:tav>
                                        <p:tav tm="100000">
                                          <p:val>
                                            <p:strVal val="#ppt_x"/>
                                          </p:val>
                                        </p:tav>
                                      </p:tavLst>
                                    </p:anim>
                                    <p:anim calcmode="lin" valueType="num">
                                      <p:cBhvr additive="base">
                                        <p:cTn id="14" dur="500" fill="hold"/>
                                        <p:tgtEl>
                                          <p:spTgt spid="17"/>
                                        </p:tgtEl>
                                        <p:attrNameLst>
                                          <p:attrName>ppt_y</p:attrName>
                                        </p:attrNameLst>
                                      </p:cBhvr>
                                      <p:tavLst>
                                        <p:tav tm="0">
                                          <p:val>
                                            <p:strVal val="#ppt_y"/>
                                          </p:val>
                                        </p:tav>
                                        <p:tav tm="100000">
                                          <p:val>
                                            <p:strVal val="#ppt_y"/>
                                          </p:val>
                                        </p:tav>
                                      </p:tavLst>
                                    </p:anim>
                                  </p:childTnLst>
                                </p:cTn>
                              </p:par>
                            </p:childTnLst>
                          </p:cTn>
                        </p:par>
                        <p:par>
                          <p:cTn id="15" fill="hold">
                            <p:stCondLst>
                              <p:cond delay="750"/>
                            </p:stCondLst>
                            <p:childTnLst>
                              <p:par>
                                <p:cTn id="16" presetID="22" presetClass="entr" presetSubtype="8"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randombar(horizontal)">
                                      <p:cBhvr>
                                        <p:cTn id="27" dur="500"/>
                                        <p:tgtEl>
                                          <p:spTgt spid="11"/>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randombar(horizontal)">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p:bldP spid="5" grpId="0"/>
      <p:bldP spid="6" grpId="0"/>
      <p:bldP spid="7" grpId="0"/>
      <p:bldP spid="10" grpId="0" animBg="1"/>
      <p:bldP spid="1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rot="9257143">
            <a:off x="5899265" y="4818729"/>
            <a:ext cx="1797147" cy="508418"/>
          </a:xfrm>
          <a:custGeom>
            <a:avLst/>
            <a:gdLst>
              <a:gd name="connsiteX0" fmla="*/ 0 w 2085975"/>
              <a:gd name="connsiteY0" fmla="*/ 0 h 590550"/>
              <a:gd name="connsiteX1" fmla="*/ 2085975 w 2085975"/>
              <a:gd name="connsiteY1" fmla="*/ 0 h 590550"/>
              <a:gd name="connsiteX2" fmla="*/ 1042988 w 2085975"/>
              <a:gd name="connsiteY2" fmla="*/ 590550 h 590550"/>
            </a:gdLst>
            <a:ahLst/>
            <a:cxnLst>
              <a:cxn ang="0">
                <a:pos x="connsiteX0" y="connsiteY0"/>
              </a:cxn>
              <a:cxn ang="0">
                <a:pos x="connsiteX1" y="connsiteY1"/>
              </a:cxn>
              <a:cxn ang="0">
                <a:pos x="connsiteX2" y="connsiteY2"/>
              </a:cxn>
            </a:cxnLst>
            <a:rect l="l" t="t" r="r" b="b"/>
            <a:pathLst>
              <a:path w="2085975" h="590550">
                <a:moveTo>
                  <a:pt x="0" y="0"/>
                </a:moveTo>
                <a:lnTo>
                  <a:pt x="2085975" y="0"/>
                </a:lnTo>
                <a:lnTo>
                  <a:pt x="1042988" y="590550"/>
                </a:lnTo>
                <a:close/>
              </a:path>
            </a:pathLst>
          </a:custGeom>
          <a:no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solidFill>
            </a:endParaRPr>
          </a:p>
        </p:txBody>
      </p:sp>
      <p:sp>
        <p:nvSpPr>
          <p:cNvPr id="3" name="任意多边形 2"/>
          <p:cNvSpPr/>
          <p:nvPr/>
        </p:nvSpPr>
        <p:spPr>
          <a:xfrm rot="12342857">
            <a:off x="4504430" y="4800623"/>
            <a:ext cx="1797148" cy="508418"/>
          </a:xfrm>
          <a:custGeom>
            <a:avLst/>
            <a:gdLst>
              <a:gd name="connsiteX0" fmla="*/ 0 w 2085975"/>
              <a:gd name="connsiteY0" fmla="*/ 0 h 590550"/>
              <a:gd name="connsiteX1" fmla="*/ 2085975 w 2085975"/>
              <a:gd name="connsiteY1" fmla="*/ 0 h 590550"/>
              <a:gd name="connsiteX2" fmla="*/ 1042988 w 2085975"/>
              <a:gd name="connsiteY2" fmla="*/ 590550 h 590550"/>
            </a:gdLst>
            <a:ahLst/>
            <a:cxnLst>
              <a:cxn ang="0">
                <a:pos x="connsiteX0" y="connsiteY0"/>
              </a:cxn>
              <a:cxn ang="0">
                <a:pos x="connsiteX1" y="connsiteY1"/>
              </a:cxn>
              <a:cxn ang="0">
                <a:pos x="connsiteX2" y="connsiteY2"/>
              </a:cxn>
            </a:cxnLst>
            <a:rect l="l" t="t" r="r" b="b"/>
            <a:pathLst>
              <a:path w="2085975" h="590550">
                <a:moveTo>
                  <a:pt x="0" y="0"/>
                </a:moveTo>
                <a:lnTo>
                  <a:pt x="2085975" y="0"/>
                </a:lnTo>
                <a:lnTo>
                  <a:pt x="1042988" y="590550"/>
                </a:lnTo>
                <a:close/>
              </a:path>
            </a:pathLst>
          </a:custGeom>
          <a:no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solidFill>
            </a:endParaRPr>
          </a:p>
        </p:txBody>
      </p:sp>
      <p:sp>
        <p:nvSpPr>
          <p:cNvPr id="4" name="任意多边形 3"/>
          <p:cNvSpPr/>
          <p:nvPr/>
        </p:nvSpPr>
        <p:spPr>
          <a:xfrm rot="15428571">
            <a:off x="3634593" y="3709735"/>
            <a:ext cx="1797147" cy="508418"/>
          </a:xfrm>
          <a:custGeom>
            <a:avLst/>
            <a:gdLst>
              <a:gd name="connsiteX0" fmla="*/ 0 w 2085975"/>
              <a:gd name="connsiteY0" fmla="*/ 0 h 590550"/>
              <a:gd name="connsiteX1" fmla="*/ 2085975 w 2085975"/>
              <a:gd name="connsiteY1" fmla="*/ 0 h 590550"/>
              <a:gd name="connsiteX2" fmla="*/ 1042988 w 2085975"/>
              <a:gd name="connsiteY2" fmla="*/ 590550 h 590550"/>
            </a:gdLst>
            <a:ahLst/>
            <a:cxnLst>
              <a:cxn ang="0">
                <a:pos x="connsiteX0" y="connsiteY0"/>
              </a:cxn>
              <a:cxn ang="0">
                <a:pos x="connsiteX1" y="connsiteY1"/>
              </a:cxn>
              <a:cxn ang="0">
                <a:pos x="connsiteX2" y="connsiteY2"/>
              </a:cxn>
            </a:cxnLst>
            <a:rect l="l" t="t" r="r" b="b"/>
            <a:pathLst>
              <a:path w="2085975" h="590550">
                <a:moveTo>
                  <a:pt x="0" y="0"/>
                </a:moveTo>
                <a:lnTo>
                  <a:pt x="2085975" y="0"/>
                </a:lnTo>
                <a:lnTo>
                  <a:pt x="1042988" y="590550"/>
                </a:lnTo>
                <a:close/>
              </a:path>
            </a:pathLst>
          </a:custGeom>
          <a:no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solidFill>
            </a:endParaRPr>
          </a:p>
        </p:txBody>
      </p:sp>
      <p:sp>
        <p:nvSpPr>
          <p:cNvPr id="5" name="任意多边形 4"/>
          <p:cNvSpPr/>
          <p:nvPr/>
        </p:nvSpPr>
        <p:spPr>
          <a:xfrm rot="18514286">
            <a:off x="3945171" y="2349163"/>
            <a:ext cx="1794937" cy="508418"/>
          </a:xfrm>
          <a:custGeom>
            <a:avLst/>
            <a:gdLst>
              <a:gd name="connsiteX0" fmla="*/ 0 w 2085975"/>
              <a:gd name="connsiteY0" fmla="*/ 0 h 590550"/>
              <a:gd name="connsiteX1" fmla="*/ 2085975 w 2085975"/>
              <a:gd name="connsiteY1" fmla="*/ 0 h 590550"/>
              <a:gd name="connsiteX2" fmla="*/ 1042988 w 2085975"/>
              <a:gd name="connsiteY2" fmla="*/ 590550 h 590550"/>
            </a:gdLst>
            <a:ahLst/>
            <a:cxnLst>
              <a:cxn ang="0">
                <a:pos x="connsiteX0" y="connsiteY0"/>
              </a:cxn>
              <a:cxn ang="0">
                <a:pos x="connsiteX1" y="connsiteY1"/>
              </a:cxn>
              <a:cxn ang="0">
                <a:pos x="connsiteX2" y="connsiteY2"/>
              </a:cxn>
            </a:cxnLst>
            <a:rect l="l" t="t" r="r" b="b"/>
            <a:pathLst>
              <a:path w="2085975" h="590550">
                <a:moveTo>
                  <a:pt x="0" y="0"/>
                </a:moveTo>
                <a:lnTo>
                  <a:pt x="2085975" y="0"/>
                </a:lnTo>
                <a:lnTo>
                  <a:pt x="1042988" y="590550"/>
                </a:lnTo>
                <a:close/>
              </a:path>
            </a:pathLst>
          </a:custGeom>
          <a:no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solidFill>
            </a:endParaRPr>
          </a:p>
        </p:txBody>
      </p:sp>
      <p:sp>
        <p:nvSpPr>
          <p:cNvPr id="6" name="任意多边形 5"/>
          <p:cNvSpPr/>
          <p:nvPr/>
        </p:nvSpPr>
        <p:spPr>
          <a:xfrm>
            <a:off x="5202952" y="1732851"/>
            <a:ext cx="1794937" cy="508418"/>
          </a:xfrm>
          <a:custGeom>
            <a:avLst/>
            <a:gdLst>
              <a:gd name="connsiteX0" fmla="*/ 0 w 2085975"/>
              <a:gd name="connsiteY0" fmla="*/ 0 h 590550"/>
              <a:gd name="connsiteX1" fmla="*/ 2085975 w 2085975"/>
              <a:gd name="connsiteY1" fmla="*/ 0 h 590550"/>
              <a:gd name="connsiteX2" fmla="*/ 1042988 w 2085975"/>
              <a:gd name="connsiteY2" fmla="*/ 590550 h 590550"/>
            </a:gdLst>
            <a:ahLst/>
            <a:cxnLst>
              <a:cxn ang="0">
                <a:pos x="connsiteX0" y="connsiteY0"/>
              </a:cxn>
              <a:cxn ang="0">
                <a:pos x="connsiteX1" y="connsiteY1"/>
              </a:cxn>
              <a:cxn ang="0">
                <a:pos x="connsiteX2" y="connsiteY2"/>
              </a:cxn>
            </a:cxnLst>
            <a:rect l="l" t="t" r="r" b="b"/>
            <a:pathLst>
              <a:path w="2085975" h="590550">
                <a:moveTo>
                  <a:pt x="0" y="0"/>
                </a:moveTo>
                <a:lnTo>
                  <a:pt x="2085975" y="0"/>
                </a:lnTo>
                <a:lnTo>
                  <a:pt x="1042988" y="590550"/>
                </a:lnTo>
                <a:close/>
              </a:path>
            </a:pathLst>
          </a:custGeom>
          <a:no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solidFill>
            </a:endParaRPr>
          </a:p>
        </p:txBody>
      </p:sp>
      <p:sp>
        <p:nvSpPr>
          <p:cNvPr id="7" name="任意多边形 6"/>
          <p:cNvSpPr/>
          <p:nvPr/>
        </p:nvSpPr>
        <p:spPr>
          <a:xfrm rot="3085714">
            <a:off x="6469788" y="2349163"/>
            <a:ext cx="1794937" cy="508418"/>
          </a:xfrm>
          <a:custGeom>
            <a:avLst/>
            <a:gdLst>
              <a:gd name="connsiteX0" fmla="*/ 0 w 2085975"/>
              <a:gd name="connsiteY0" fmla="*/ 0 h 590550"/>
              <a:gd name="connsiteX1" fmla="*/ 2085975 w 2085975"/>
              <a:gd name="connsiteY1" fmla="*/ 0 h 590550"/>
              <a:gd name="connsiteX2" fmla="*/ 1042988 w 2085975"/>
              <a:gd name="connsiteY2" fmla="*/ 590550 h 590550"/>
            </a:gdLst>
            <a:ahLst/>
            <a:cxnLst>
              <a:cxn ang="0">
                <a:pos x="connsiteX0" y="connsiteY0"/>
              </a:cxn>
              <a:cxn ang="0">
                <a:pos x="connsiteX1" y="connsiteY1"/>
              </a:cxn>
              <a:cxn ang="0">
                <a:pos x="connsiteX2" y="connsiteY2"/>
              </a:cxn>
            </a:cxnLst>
            <a:rect l="l" t="t" r="r" b="b"/>
            <a:pathLst>
              <a:path w="2085975" h="590550">
                <a:moveTo>
                  <a:pt x="0" y="0"/>
                </a:moveTo>
                <a:lnTo>
                  <a:pt x="2085975" y="0"/>
                </a:lnTo>
                <a:lnTo>
                  <a:pt x="1042988" y="590550"/>
                </a:lnTo>
                <a:close/>
              </a:path>
            </a:pathLst>
          </a:custGeom>
          <a:no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solidFill>
            </a:endParaRPr>
          </a:p>
        </p:txBody>
      </p:sp>
      <p:sp>
        <p:nvSpPr>
          <p:cNvPr id="8" name="任意多边形 7"/>
          <p:cNvSpPr/>
          <p:nvPr/>
        </p:nvSpPr>
        <p:spPr>
          <a:xfrm rot="6171428">
            <a:off x="6778155" y="3718788"/>
            <a:ext cx="1797147" cy="508418"/>
          </a:xfrm>
          <a:custGeom>
            <a:avLst/>
            <a:gdLst>
              <a:gd name="connsiteX0" fmla="*/ 0 w 2085975"/>
              <a:gd name="connsiteY0" fmla="*/ 0 h 590550"/>
              <a:gd name="connsiteX1" fmla="*/ 2085975 w 2085975"/>
              <a:gd name="connsiteY1" fmla="*/ 0 h 590550"/>
              <a:gd name="connsiteX2" fmla="*/ 1042988 w 2085975"/>
              <a:gd name="connsiteY2" fmla="*/ 590550 h 590550"/>
            </a:gdLst>
            <a:ahLst/>
            <a:cxnLst>
              <a:cxn ang="0">
                <a:pos x="connsiteX0" y="connsiteY0"/>
              </a:cxn>
              <a:cxn ang="0">
                <a:pos x="connsiteX1" y="connsiteY1"/>
              </a:cxn>
              <a:cxn ang="0">
                <a:pos x="connsiteX2" y="connsiteY2"/>
              </a:cxn>
            </a:cxnLst>
            <a:rect l="l" t="t" r="r" b="b"/>
            <a:pathLst>
              <a:path w="2085975" h="590550">
                <a:moveTo>
                  <a:pt x="0" y="0"/>
                </a:moveTo>
                <a:lnTo>
                  <a:pt x="2085975" y="0"/>
                </a:lnTo>
                <a:lnTo>
                  <a:pt x="1042988" y="590550"/>
                </a:lnTo>
                <a:close/>
              </a:path>
            </a:pathLst>
          </a:custGeom>
          <a:no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solidFill>
            </a:endParaRPr>
          </a:p>
        </p:txBody>
      </p:sp>
      <p:sp>
        <p:nvSpPr>
          <p:cNvPr id="9" name="矩形 3"/>
          <p:cNvSpPr>
            <a:spLocks noChangeArrowheads="1"/>
          </p:cNvSpPr>
          <p:nvPr/>
        </p:nvSpPr>
        <p:spPr bwMode="auto">
          <a:xfrm>
            <a:off x="5127049" y="3294064"/>
            <a:ext cx="2018200" cy="584775"/>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eaLnBrk="1" hangingPunct="1">
              <a:spcBef>
                <a:spcPct val="0"/>
              </a:spcBef>
              <a:buFontTx/>
              <a:buNone/>
            </a:pPr>
            <a:r>
              <a:rPr lang="zh-CN" altLang="en-US" b="1" dirty="0">
                <a:solidFill>
                  <a:schemeClr val="bg1"/>
                </a:solidFill>
                <a:latin typeface="微软雅黑" panose="020B0503020204020204" pitchFamily="34" charset="-122"/>
              </a:rPr>
              <a:t>添加标题</a:t>
            </a:r>
            <a:endParaRPr lang="zh-CN" altLang="en-US" b="1" dirty="0">
              <a:solidFill>
                <a:schemeClr val="bg1"/>
              </a:solidFill>
              <a:latin typeface="微软雅黑" panose="020B0503020204020204" pitchFamily="34" charset="-122"/>
            </a:endParaRPr>
          </a:p>
        </p:txBody>
      </p:sp>
      <p:grpSp>
        <p:nvGrpSpPr>
          <p:cNvPr id="24" name="组合 23"/>
          <p:cNvGrpSpPr/>
          <p:nvPr/>
        </p:nvGrpSpPr>
        <p:grpSpPr>
          <a:xfrm>
            <a:off x="2025964" y="1813712"/>
            <a:ext cx="2637531" cy="1128713"/>
            <a:chOff x="2153444" y="2747169"/>
            <a:chExt cx="1606550" cy="1128713"/>
          </a:xfrm>
        </p:grpSpPr>
        <p:sp>
          <p:nvSpPr>
            <p:cNvPr id="25"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26"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27" name="组合 26"/>
          <p:cNvGrpSpPr/>
          <p:nvPr/>
        </p:nvGrpSpPr>
        <p:grpSpPr>
          <a:xfrm>
            <a:off x="5080192" y="557252"/>
            <a:ext cx="2637531" cy="1128713"/>
            <a:chOff x="2153444" y="2747169"/>
            <a:chExt cx="1606550" cy="1128713"/>
          </a:xfrm>
        </p:grpSpPr>
        <p:sp>
          <p:nvSpPr>
            <p:cNvPr id="28"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29"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30" name="组合 29"/>
          <p:cNvGrpSpPr/>
          <p:nvPr/>
        </p:nvGrpSpPr>
        <p:grpSpPr>
          <a:xfrm>
            <a:off x="8375654" y="1813712"/>
            <a:ext cx="2637531" cy="1128713"/>
            <a:chOff x="2153444" y="2747169"/>
            <a:chExt cx="1606550" cy="1128713"/>
          </a:xfrm>
        </p:grpSpPr>
        <p:sp>
          <p:nvSpPr>
            <p:cNvPr id="31"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32"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33" name="组合 32"/>
          <p:cNvGrpSpPr/>
          <p:nvPr/>
        </p:nvGrpSpPr>
        <p:grpSpPr>
          <a:xfrm>
            <a:off x="8375654" y="3669672"/>
            <a:ext cx="2637531" cy="1128713"/>
            <a:chOff x="2153444" y="2747169"/>
            <a:chExt cx="1606550" cy="1128713"/>
          </a:xfrm>
        </p:grpSpPr>
        <p:sp>
          <p:nvSpPr>
            <p:cNvPr id="34"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35"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36" name="组合 35"/>
          <p:cNvGrpSpPr/>
          <p:nvPr/>
        </p:nvGrpSpPr>
        <p:grpSpPr>
          <a:xfrm>
            <a:off x="6997889" y="5327754"/>
            <a:ext cx="2637531" cy="1128713"/>
            <a:chOff x="2153444" y="2747169"/>
            <a:chExt cx="1606550" cy="1128713"/>
          </a:xfrm>
        </p:grpSpPr>
        <p:sp>
          <p:nvSpPr>
            <p:cNvPr id="37"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tx1">
                      <a:lumMod val="75000"/>
                      <a:lumOff val="2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tx1">
                    <a:lumMod val="75000"/>
                    <a:lumOff val="25000"/>
                  </a:schemeClr>
                </a:solidFill>
                <a:latin typeface="Gill Sans" charset="0"/>
                <a:ea typeface="MS PGothic" panose="020B0600070205080204" charset="-128"/>
                <a:sym typeface="Gill Sans" charset="0"/>
              </a:endParaRPr>
            </a:p>
          </p:txBody>
        </p:sp>
        <p:sp>
          <p:nvSpPr>
            <p:cNvPr id="38"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tx1">
                      <a:lumMod val="75000"/>
                      <a:lumOff val="25000"/>
                    </a:schemeClr>
                  </a:solidFill>
                  <a:latin typeface="+mj-lt"/>
                  <a:ea typeface="MS PGothic" panose="020B0600070205080204" charset="-128"/>
                  <a:cs typeface="Lato" charset="0"/>
                  <a:sym typeface="Lato" charset="0"/>
                </a:rPr>
                <a:t>ADD YOUR TITLE HERE</a:t>
              </a:r>
              <a:endParaRPr lang="es-ES" sz="2400" dirty="0">
                <a:solidFill>
                  <a:schemeClr val="tx1">
                    <a:lumMod val="75000"/>
                    <a:lumOff val="25000"/>
                  </a:schemeClr>
                </a:solidFill>
                <a:latin typeface="+mj-lt"/>
                <a:ea typeface="MS PGothic" panose="020B0600070205080204" charset="-128"/>
                <a:sym typeface="Gill Sans" charset="0"/>
              </a:endParaRPr>
            </a:p>
          </p:txBody>
        </p:sp>
      </p:grpSp>
      <p:grpSp>
        <p:nvGrpSpPr>
          <p:cNvPr id="39" name="组合 38"/>
          <p:cNvGrpSpPr/>
          <p:nvPr/>
        </p:nvGrpSpPr>
        <p:grpSpPr>
          <a:xfrm>
            <a:off x="2670333" y="5327754"/>
            <a:ext cx="2637531" cy="1128713"/>
            <a:chOff x="2153444" y="2747169"/>
            <a:chExt cx="1606550" cy="1128713"/>
          </a:xfrm>
        </p:grpSpPr>
        <p:sp>
          <p:nvSpPr>
            <p:cNvPr id="40"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tx1">
                      <a:lumMod val="75000"/>
                      <a:lumOff val="2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tx1">
                    <a:lumMod val="75000"/>
                    <a:lumOff val="25000"/>
                  </a:schemeClr>
                </a:solidFill>
                <a:latin typeface="Gill Sans" charset="0"/>
                <a:ea typeface="MS PGothic" panose="020B0600070205080204" charset="-128"/>
                <a:sym typeface="Gill Sans" charset="0"/>
              </a:endParaRPr>
            </a:p>
          </p:txBody>
        </p:sp>
        <p:sp>
          <p:nvSpPr>
            <p:cNvPr id="41"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tx1">
                      <a:lumMod val="75000"/>
                      <a:lumOff val="25000"/>
                    </a:schemeClr>
                  </a:solidFill>
                  <a:latin typeface="+mj-lt"/>
                  <a:ea typeface="MS PGothic" panose="020B0600070205080204" charset="-128"/>
                  <a:cs typeface="Lato" charset="0"/>
                  <a:sym typeface="Lato" charset="0"/>
                </a:rPr>
                <a:t>ADD YOUR TITLE HERE</a:t>
              </a:r>
              <a:endParaRPr lang="es-ES" sz="2400" dirty="0">
                <a:solidFill>
                  <a:schemeClr val="tx1">
                    <a:lumMod val="75000"/>
                    <a:lumOff val="25000"/>
                  </a:schemeClr>
                </a:solidFill>
                <a:latin typeface="+mj-lt"/>
                <a:ea typeface="MS PGothic" panose="020B0600070205080204" charset="-128"/>
                <a:sym typeface="Gill Sans" charset="0"/>
              </a:endParaRPr>
            </a:p>
          </p:txBody>
        </p:sp>
      </p:grpSp>
      <p:grpSp>
        <p:nvGrpSpPr>
          <p:cNvPr id="42" name="组合 41"/>
          <p:cNvGrpSpPr/>
          <p:nvPr/>
        </p:nvGrpSpPr>
        <p:grpSpPr>
          <a:xfrm>
            <a:off x="1175531" y="3669672"/>
            <a:ext cx="2637531" cy="1128713"/>
            <a:chOff x="2153444" y="2747169"/>
            <a:chExt cx="1606550" cy="1128713"/>
          </a:xfrm>
        </p:grpSpPr>
        <p:sp>
          <p:nvSpPr>
            <p:cNvPr id="43"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44"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1000" fill="hold"/>
                                        <p:tgtEl>
                                          <p:spTgt spid="5"/>
                                        </p:tgtEl>
                                        <p:attrNameLst>
                                          <p:attrName>ppt_w</p:attrName>
                                        </p:attrNameLst>
                                      </p:cBhvr>
                                      <p:tavLst>
                                        <p:tav tm="0">
                                          <p:val>
                                            <p:fltVal val="0"/>
                                          </p:val>
                                        </p:tav>
                                        <p:tav tm="100000">
                                          <p:val>
                                            <p:strVal val="#ppt_w"/>
                                          </p:val>
                                        </p:tav>
                                      </p:tavLst>
                                    </p:anim>
                                    <p:anim calcmode="lin" valueType="num">
                                      <p:cBhvr>
                                        <p:cTn id="14" dur="1000" fill="hold"/>
                                        <p:tgtEl>
                                          <p:spTgt spid="5"/>
                                        </p:tgtEl>
                                        <p:attrNameLst>
                                          <p:attrName>ppt_h</p:attrName>
                                        </p:attrNameLst>
                                      </p:cBhvr>
                                      <p:tavLst>
                                        <p:tav tm="0">
                                          <p:val>
                                            <p:fltVal val="0"/>
                                          </p:val>
                                        </p:tav>
                                        <p:tav tm="100000">
                                          <p:val>
                                            <p:strVal val="#ppt_h"/>
                                          </p:val>
                                        </p:tav>
                                      </p:tavLst>
                                    </p:anim>
                                    <p:anim calcmode="lin" valueType="num">
                                      <p:cBhvr>
                                        <p:cTn id="15" dur="1000" fill="hold"/>
                                        <p:tgtEl>
                                          <p:spTgt spid="5"/>
                                        </p:tgtEl>
                                        <p:attrNameLst>
                                          <p:attrName>style.rotation</p:attrName>
                                        </p:attrNameLst>
                                      </p:cBhvr>
                                      <p:tavLst>
                                        <p:tav tm="0">
                                          <p:val>
                                            <p:fltVal val="90"/>
                                          </p:val>
                                        </p:tav>
                                        <p:tav tm="100000">
                                          <p:val>
                                            <p:fltVal val="0"/>
                                          </p:val>
                                        </p:tav>
                                      </p:tavLst>
                                    </p:anim>
                                    <p:animEffect transition="in" filter="fade">
                                      <p:cBhvr>
                                        <p:cTn id="16" dur="1000"/>
                                        <p:tgtEl>
                                          <p:spTgt spid="5"/>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1000" fill="hold"/>
                                        <p:tgtEl>
                                          <p:spTgt spid="7"/>
                                        </p:tgtEl>
                                        <p:attrNameLst>
                                          <p:attrName>ppt_w</p:attrName>
                                        </p:attrNameLst>
                                      </p:cBhvr>
                                      <p:tavLst>
                                        <p:tav tm="0">
                                          <p:val>
                                            <p:fltVal val="0"/>
                                          </p:val>
                                        </p:tav>
                                        <p:tav tm="100000">
                                          <p:val>
                                            <p:strVal val="#ppt_w"/>
                                          </p:val>
                                        </p:tav>
                                      </p:tavLst>
                                    </p:anim>
                                    <p:anim calcmode="lin" valueType="num">
                                      <p:cBhvr>
                                        <p:cTn id="20" dur="1000" fill="hold"/>
                                        <p:tgtEl>
                                          <p:spTgt spid="7"/>
                                        </p:tgtEl>
                                        <p:attrNameLst>
                                          <p:attrName>ppt_h</p:attrName>
                                        </p:attrNameLst>
                                      </p:cBhvr>
                                      <p:tavLst>
                                        <p:tav tm="0">
                                          <p:val>
                                            <p:fltVal val="0"/>
                                          </p:val>
                                        </p:tav>
                                        <p:tav tm="100000">
                                          <p:val>
                                            <p:strVal val="#ppt_h"/>
                                          </p:val>
                                        </p:tav>
                                      </p:tavLst>
                                    </p:anim>
                                    <p:anim calcmode="lin" valueType="num">
                                      <p:cBhvr>
                                        <p:cTn id="21" dur="1000" fill="hold"/>
                                        <p:tgtEl>
                                          <p:spTgt spid="7"/>
                                        </p:tgtEl>
                                        <p:attrNameLst>
                                          <p:attrName>style.rotation</p:attrName>
                                        </p:attrNameLst>
                                      </p:cBhvr>
                                      <p:tavLst>
                                        <p:tav tm="0">
                                          <p:val>
                                            <p:fltVal val="90"/>
                                          </p:val>
                                        </p:tav>
                                        <p:tav tm="100000">
                                          <p:val>
                                            <p:fltVal val="0"/>
                                          </p:val>
                                        </p:tav>
                                      </p:tavLst>
                                    </p:anim>
                                    <p:animEffect transition="in" filter="fade">
                                      <p:cBhvr>
                                        <p:cTn id="22" dur="1000"/>
                                        <p:tgtEl>
                                          <p:spTgt spid="7"/>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1000" fill="hold"/>
                                        <p:tgtEl>
                                          <p:spTgt spid="8"/>
                                        </p:tgtEl>
                                        <p:attrNameLst>
                                          <p:attrName>ppt_w</p:attrName>
                                        </p:attrNameLst>
                                      </p:cBhvr>
                                      <p:tavLst>
                                        <p:tav tm="0">
                                          <p:val>
                                            <p:fltVal val="0"/>
                                          </p:val>
                                        </p:tav>
                                        <p:tav tm="100000">
                                          <p:val>
                                            <p:strVal val="#ppt_w"/>
                                          </p:val>
                                        </p:tav>
                                      </p:tavLst>
                                    </p:anim>
                                    <p:anim calcmode="lin" valueType="num">
                                      <p:cBhvr>
                                        <p:cTn id="26" dur="1000" fill="hold"/>
                                        <p:tgtEl>
                                          <p:spTgt spid="8"/>
                                        </p:tgtEl>
                                        <p:attrNameLst>
                                          <p:attrName>ppt_h</p:attrName>
                                        </p:attrNameLst>
                                      </p:cBhvr>
                                      <p:tavLst>
                                        <p:tav tm="0">
                                          <p:val>
                                            <p:fltVal val="0"/>
                                          </p:val>
                                        </p:tav>
                                        <p:tav tm="100000">
                                          <p:val>
                                            <p:strVal val="#ppt_h"/>
                                          </p:val>
                                        </p:tav>
                                      </p:tavLst>
                                    </p:anim>
                                    <p:anim calcmode="lin" valueType="num">
                                      <p:cBhvr>
                                        <p:cTn id="27" dur="1000" fill="hold"/>
                                        <p:tgtEl>
                                          <p:spTgt spid="8"/>
                                        </p:tgtEl>
                                        <p:attrNameLst>
                                          <p:attrName>style.rotation</p:attrName>
                                        </p:attrNameLst>
                                      </p:cBhvr>
                                      <p:tavLst>
                                        <p:tav tm="0">
                                          <p:val>
                                            <p:fltVal val="90"/>
                                          </p:val>
                                        </p:tav>
                                        <p:tav tm="100000">
                                          <p:val>
                                            <p:fltVal val="0"/>
                                          </p:val>
                                        </p:tav>
                                      </p:tavLst>
                                    </p:anim>
                                    <p:animEffect transition="in" filter="fade">
                                      <p:cBhvr>
                                        <p:cTn id="28" dur="1000"/>
                                        <p:tgtEl>
                                          <p:spTgt spid="8"/>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1000" fill="hold"/>
                                        <p:tgtEl>
                                          <p:spTgt spid="2"/>
                                        </p:tgtEl>
                                        <p:attrNameLst>
                                          <p:attrName>ppt_w</p:attrName>
                                        </p:attrNameLst>
                                      </p:cBhvr>
                                      <p:tavLst>
                                        <p:tav tm="0">
                                          <p:val>
                                            <p:fltVal val="0"/>
                                          </p:val>
                                        </p:tav>
                                        <p:tav tm="100000">
                                          <p:val>
                                            <p:strVal val="#ppt_w"/>
                                          </p:val>
                                        </p:tav>
                                      </p:tavLst>
                                    </p:anim>
                                    <p:anim calcmode="lin" valueType="num">
                                      <p:cBhvr>
                                        <p:cTn id="32" dur="1000" fill="hold"/>
                                        <p:tgtEl>
                                          <p:spTgt spid="2"/>
                                        </p:tgtEl>
                                        <p:attrNameLst>
                                          <p:attrName>ppt_h</p:attrName>
                                        </p:attrNameLst>
                                      </p:cBhvr>
                                      <p:tavLst>
                                        <p:tav tm="0">
                                          <p:val>
                                            <p:fltVal val="0"/>
                                          </p:val>
                                        </p:tav>
                                        <p:tav tm="100000">
                                          <p:val>
                                            <p:strVal val="#ppt_h"/>
                                          </p:val>
                                        </p:tav>
                                      </p:tavLst>
                                    </p:anim>
                                    <p:anim calcmode="lin" valueType="num">
                                      <p:cBhvr>
                                        <p:cTn id="33" dur="1000" fill="hold"/>
                                        <p:tgtEl>
                                          <p:spTgt spid="2"/>
                                        </p:tgtEl>
                                        <p:attrNameLst>
                                          <p:attrName>style.rotation</p:attrName>
                                        </p:attrNameLst>
                                      </p:cBhvr>
                                      <p:tavLst>
                                        <p:tav tm="0">
                                          <p:val>
                                            <p:fltVal val="90"/>
                                          </p:val>
                                        </p:tav>
                                        <p:tav tm="100000">
                                          <p:val>
                                            <p:fltVal val="0"/>
                                          </p:val>
                                        </p:tav>
                                      </p:tavLst>
                                    </p:anim>
                                    <p:animEffect transition="in" filter="fade">
                                      <p:cBhvr>
                                        <p:cTn id="34" dur="1000"/>
                                        <p:tgtEl>
                                          <p:spTgt spid="2"/>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3"/>
                                        </p:tgtEl>
                                        <p:attrNameLst>
                                          <p:attrName>style.visibility</p:attrName>
                                        </p:attrNameLst>
                                      </p:cBhvr>
                                      <p:to>
                                        <p:strVal val="visible"/>
                                      </p:to>
                                    </p:set>
                                    <p:anim calcmode="lin" valueType="num">
                                      <p:cBhvr>
                                        <p:cTn id="37" dur="1000" fill="hold"/>
                                        <p:tgtEl>
                                          <p:spTgt spid="3"/>
                                        </p:tgtEl>
                                        <p:attrNameLst>
                                          <p:attrName>ppt_w</p:attrName>
                                        </p:attrNameLst>
                                      </p:cBhvr>
                                      <p:tavLst>
                                        <p:tav tm="0">
                                          <p:val>
                                            <p:fltVal val="0"/>
                                          </p:val>
                                        </p:tav>
                                        <p:tav tm="100000">
                                          <p:val>
                                            <p:strVal val="#ppt_w"/>
                                          </p:val>
                                        </p:tav>
                                      </p:tavLst>
                                    </p:anim>
                                    <p:anim calcmode="lin" valueType="num">
                                      <p:cBhvr>
                                        <p:cTn id="38" dur="1000" fill="hold"/>
                                        <p:tgtEl>
                                          <p:spTgt spid="3"/>
                                        </p:tgtEl>
                                        <p:attrNameLst>
                                          <p:attrName>ppt_h</p:attrName>
                                        </p:attrNameLst>
                                      </p:cBhvr>
                                      <p:tavLst>
                                        <p:tav tm="0">
                                          <p:val>
                                            <p:fltVal val="0"/>
                                          </p:val>
                                        </p:tav>
                                        <p:tav tm="100000">
                                          <p:val>
                                            <p:strVal val="#ppt_h"/>
                                          </p:val>
                                        </p:tav>
                                      </p:tavLst>
                                    </p:anim>
                                    <p:anim calcmode="lin" valueType="num">
                                      <p:cBhvr>
                                        <p:cTn id="39" dur="1000" fill="hold"/>
                                        <p:tgtEl>
                                          <p:spTgt spid="3"/>
                                        </p:tgtEl>
                                        <p:attrNameLst>
                                          <p:attrName>style.rotation</p:attrName>
                                        </p:attrNameLst>
                                      </p:cBhvr>
                                      <p:tavLst>
                                        <p:tav tm="0">
                                          <p:val>
                                            <p:fltVal val="90"/>
                                          </p:val>
                                        </p:tav>
                                        <p:tav tm="100000">
                                          <p:val>
                                            <p:fltVal val="0"/>
                                          </p:val>
                                        </p:tav>
                                      </p:tavLst>
                                    </p:anim>
                                    <p:animEffect transition="in" filter="fade">
                                      <p:cBhvr>
                                        <p:cTn id="40" dur="1000"/>
                                        <p:tgtEl>
                                          <p:spTgt spid="3"/>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1000" fill="hold"/>
                                        <p:tgtEl>
                                          <p:spTgt spid="4"/>
                                        </p:tgtEl>
                                        <p:attrNameLst>
                                          <p:attrName>ppt_w</p:attrName>
                                        </p:attrNameLst>
                                      </p:cBhvr>
                                      <p:tavLst>
                                        <p:tav tm="0">
                                          <p:val>
                                            <p:fltVal val="0"/>
                                          </p:val>
                                        </p:tav>
                                        <p:tav tm="100000">
                                          <p:val>
                                            <p:strVal val="#ppt_w"/>
                                          </p:val>
                                        </p:tav>
                                      </p:tavLst>
                                    </p:anim>
                                    <p:anim calcmode="lin" valueType="num">
                                      <p:cBhvr>
                                        <p:cTn id="44" dur="1000" fill="hold"/>
                                        <p:tgtEl>
                                          <p:spTgt spid="4"/>
                                        </p:tgtEl>
                                        <p:attrNameLst>
                                          <p:attrName>ppt_h</p:attrName>
                                        </p:attrNameLst>
                                      </p:cBhvr>
                                      <p:tavLst>
                                        <p:tav tm="0">
                                          <p:val>
                                            <p:fltVal val="0"/>
                                          </p:val>
                                        </p:tav>
                                        <p:tav tm="100000">
                                          <p:val>
                                            <p:strVal val="#ppt_h"/>
                                          </p:val>
                                        </p:tav>
                                      </p:tavLst>
                                    </p:anim>
                                    <p:anim calcmode="lin" valueType="num">
                                      <p:cBhvr>
                                        <p:cTn id="45" dur="1000" fill="hold"/>
                                        <p:tgtEl>
                                          <p:spTgt spid="4"/>
                                        </p:tgtEl>
                                        <p:attrNameLst>
                                          <p:attrName>style.rotation</p:attrName>
                                        </p:attrNameLst>
                                      </p:cBhvr>
                                      <p:tavLst>
                                        <p:tav tm="0">
                                          <p:val>
                                            <p:fltVal val="90"/>
                                          </p:val>
                                        </p:tav>
                                        <p:tav tm="100000">
                                          <p:val>
                                            <p:fltVal val="0"/>
                                          </p:val>
                                        </p:tav>
                                      </p:tavLst>
                                    </p:anim>
                                    <p:animEffect transition="in" filter="fade">
                                      <p:cBhvr>
                                        <p:cTn id="46" dur="1000"/>
                                        <p:tgtEl>
                                          <p:spTgt spid="4"/>
                                        </p:tgtEl>
                                      </p:cBhvr>
                                    </p:animEffect>
                                  </p:childTnLst>
                                </p:cTn>
                              </p:par>
                              <p:par>
                                <p:cTn id="47" presetID="42" presetClass="entr"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1000"/>
                                        <p:tgtEl>
                                          <p:spTgt spid="9"/>
                                        </p:tgtEl>
                                      </p:cBhvr>
                                    </p:animEffect>
                                    <p:anim calcmode="lin" valueType="num">
                                      <p:cBhvr>
                                        <p:cTn id="50" dur="1000" fill="hold"/>
                                        <p:tgtEl>
                                          <p:spTgt spid="9"/>
                                        </p:tgtEl>
                                        <p:attrNameLst>
                                          <p:attrName>ppt_x</p:attrName>
                                        </p:attrNameLst>
                                      </p:cBhvr>
                                      <p:tavLst>
                                        <p:tav tm="0">
                                          <p:val>
                                            <p:strVal val="#ppt_x"/>
                                          </p:val>
                                        </p:tav>
                                        <p:tav tm="100000">
                                          <p:val>
                                            <p:strVal val="#ppt_x"/>
                                          </p:val>
                                        </p:tav>
                                      </p:tavLst>
                                    </p:anim>
                                    <p:anim calcmode="lin" valueType="num">
                                      <p:cBhvr>
                                        <p:cTn id="51" dur="1000" fill="hold"/>
                                        <p:tgtEl>
                                          <p:spTgt spid="9"/>
                                        </p:tgtEl>
                                        <p:attrNameLst>
                                          <p:attrName>ppt_y</p:attrName>
                                        </p:attrNameLst>
                                      </p:cBhvr>
                                      <p:tavLst>
                                        <p:tav tm="0">
                                          <p:val>
                                            <p:strVal val="#ppt_y+.1"/>
                                          </p:val>
                                        </p:tav>
                                        <p:tav tm="100000">
                                          <p:val>
                                            <p:strVal val="#ppt_y"/>
                                          </p:val>
                                        </p:tav>
                                      </p:tavLst>
                                    </p:anim>
                                  </p:childTnLst>
                                </p:cTn>
                              </p:par>
                            </p:childTnLst>
                          </p:cTn>
                        </p:par>
                        <p:par>
                          <p:cTn id="52" fill="hold">
                            <p:stCondLst>
                              <p:cond delay="1000"/>
                            </p:stCondLst>
                            <p:childTnLst>
                              <p:par>
                                <p:cTn id="53" presetID="22" presetClass="entr" presetSubtype="1" fill="hold" nodeType="after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wipe(up)">
                                      <p:cBhvr>
                                        <p:cTn id="55" dur="500"/>
                                        <p:tgtEl>
                                          <p:spTgt spid="24"/>
                                        </p:tgtEl>
                                      </p:cBhvr>
                                    </p:animEffect>
                                  </p:childTnLst>
                                </p:cTn>
                              </p:par>
                              <p:par>
                                <p:cTn id="56" presetID="22" presetClass="entr" presetSubtype="1" fill="hold" nodeType="withEffect">
                                  <p:stCondLst>
                                    <p:cond delay="100"/>
                                  </p:stCondLst>
                                  <p:childTnLst>
                                    <p:set>
                                      <p:cBhvr>
                                        <p:cTn id="57" dur="1" fill="hold">
                                          <p:stCondLst>
                                            <p:cond delay="0"/>
                                          </p:stCondLst>
                                        </p:cTn>
                                        <p:tgtEl>
                                          <p:spTgt spid="27"/>
                                        </p:tgtEl>
                                        <p:attrNameLst>
                                          <p:attrName>style.visibility</p:attrName>
                                        </p:attrNameLst>
                                      </p:cBhvr>
                                      <p:to>
                                        <p:strVal val="visible"/>
                                      </p:to>
                                    </p:set>
                                    <p:animEffect transition="in" filter="wipe(up)">
                                      <p:cBhvr>
                                        <p:cTn id="58" dur="500"/>
                                        <p:tgtEl>
                                          <p:spTgt spid="27"/>
                                        </p:tgtEl>
                                      </p:cBhvr>
                                    </p:animEffect>
                                  </p:childTnLst>
                                </p:cTn>
                              </p:par>
                              <p:par>
                                <p:cTn id="59" presetID="22" presetClass="entr" presetSubtype="1" fill="hold" nodeType="withEffect">
                                  <p:stCondLst>
                                    <p:cond delay="200"/>
                                  </p:stCondLst>
                                  <p:childTnLst>
                                    <p:set>
                                      <p:cBhvr>
                                        <p:cTn id="60" dur="1" fill="hold">
                                          <p:stCondLst>
                                            <p:cond delay="0"/>
                                          </p:stCondLst>
                                        </p:cTn>
                                        <p:tgtEl>
                                          <p:spTgt spid="30"/>
                                        </p:tgtEl>
                                        <p:attrNameLst>
                                          <p:attrName>style.visibility</p:attrName>
                                        </p:attrNameLst>
                                      </p:cBhvr>
                                      <p:to>
                                        <p:strVal val="visible"/>
                                      </p:to>
                                    </p:set>
                                    <p:animEffect transition="in" filter="wipe(up)">
                                      <p:cBhvr>
                                        <p:cTn id="61" dur="500"/>
                                        <p:tgtEl>
                                          <p:spTgt spid="30"/>
                                        </p:tgtEl>
                                      </p:cBhvr>
                                    </p:animEffect>
                                  </p:childTnLst>
                                </p:cTn>
                              </p:par>
                              <p:par>
                                <p:cTn id="62" presetID="22" presetClass="entr" presetSubtype="1" fill="hold" nodeType="withEffect">
                                  <p:stCondLst>
                                    <p:cond delay="300"/>
                                  </p:stCondLst>
                                  <p:childTnLst>
                                    <p:set>
                                      <p:cBhvr>
                                        <p:cTn id="63" dur="1" fill="hold">
                                          <p:stCondLst>
                                            <p:cond delay="0"/>
                                          </p:stCondLst>
                                        </p:cTn>
                                        <p:tgtEl>
                                          <p:spTgt spid="33"/>
                                        </p:tgtEl>
                                        <p:attrNameLst>
                                          <p:attrName>style.visibility</p:attrName>
                                        </p:attrNameLst>
                                      </p:cBhvr>
                                      <p:to>
                                        <p:strVal val="visible"/>
                                      </p:to>
                                    </p:set>
                                    <p:animEffect transition="in" filter="wipe(up)">
                                      <p:cBhvr>
                                        <p:cTn id="64" dur="500"/>
                                        <p:tgtEl>
                                          <p:spTgt spid="33"/>
                                        </p:tgtEl>
                                      </p:cBhvr>
                                    </p:animEffect>
                                  </p:childTnLst>
                                </p:cTn>
                              </p:par>
                              <p:par>
                                <p:cTn id="65" presetID="22" presetClass="entr" presetSubtype="1" fill="hold" nodeType="withEffect">
                                  <p:stCondLst>
                                    <p:cond delay="400"/>
                                  </p:stCondLst>
                                  <p:childTnLst>
                                    <p:set>
                                      <p:cBhvr>
                                        <p:cTn id="66" dur="1" fill="hold">
                                          <p:stCondLst>
                                            <p:cond delay="0"/>
                                          </p:stCondLst>
                                        </p:cTn>
                                        <p:tgtEl>
                                          <p:spTgt spid="36"/>
                                        </p:tgtEl>
                                        <p:attrNameLst>
                                          <p:attrName>style.visibility</p:attrName>
                                        </p:attrNameLst>
                                      </p:cBhvr>
                                      <p:to>
                                        <p:strVal val="visible"/>
                                      </p:to>
                                    </p:set>
                                    <p:animEffect transition="in" filter="wipe(up)">
                                      <p:cBhvr>
                                        <p:cTn id="67" dur="500"/>
                                        <p:tgtEl>
                                          <p:spTgt spid="36"/>
                                        </p:tgtEl>
                                      </p:cBhvr>
                                    </p:animEffect>
                                  </p:childTnLst>
                                </p:cTn>
                              </p:par>
                              <p:par>
                                <p:cTn id="68" presetID="22" presetClass="entr" presetSubtype="1" fill="hold" nodeType="withEffect">
                                  <p:stCondLst>
                                    <p:cond delay="500"/>
                                  </p:stCondLst>
                                  <p:childTnLst>
                                    <p:set>
                                      <p:cBhvr>
                                        <p:cTn id="69" dur="1" fill="hold">
                                          <p:stCondLst>
                                            <p:cond delay="0"/>
                                          </p:stCondLst>
                                        </p:cTn>
                                        <p:tgtEl>
                                          <p:spTgt spid="39"/>
                                        </p:tgtEl>
                                        <p:attrNameLst>
                                          <p:attrName>style.visibility</p:attrName>
                                        </p:attrNameLst>
                                      </p:cBhvr>
                                      <p:to>
                                        <p:strVal val="visible"/>
                                      </p:to>
                                    </p:set>
                                    <p:animEffect transition="in" filter="wipe(up)">
                                      <p:cBhvr>
                                        <p:cTn id="70" dur="500"/>
                                        <p:tgtEl>
                                          <p:spTgt spid="39"/>
                                        </p:tgtEl>
                                      </p:cBhvr>
                                    </p:animEffect>
                                  </p:childTnLst>
                                </p:cTn>
                              </p:par>
                              <p:par>
                                <p:cTn id="71" presetID="22" presetClass="entr" presetSubtype="1" fill="hold" nodeType="withEffect">
                                  <p:stCondLst>
                                    <p:cond delay="600"/>
                                  </p:stCondLst>
                                  <p:childTnLst>
                                    <p:set>
                                      <p:cBhvr>
                                        <p:cTn id="72" dur="1" fill="hold">
                                          <p:stCondLst>
                                            <p:cond delay="0"/>
                                          </p:stCondLst>
                                        </p:cTn>
                                        <p:tgtEl>
                                          <p:spTgt spid="42"/>
                                        </p:tgtEl>
                                        <p:attrNameLst>
                                          <p:attrName>style.visibility</p:attrName>
                                        </p:attrNameLst>
                                      </p:cBhvr>
                                      <p:to>
                                        <p:strVal val="visible"/>
                                      </p:to>
                                    </p:set>
                                    <p:animEffect transition="in" filter="wipe(up)">
                                      <p:cBhvr>
                                        <p:cTn id="7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26"/>
          <p:cNvSpPr txBox="1"/>
          <p:nvPr/>
        </p:nvSpPr>
        <p:spPr>
          <a:xfrm>
            <a:off x="4919511" y="2234861"/>
            <a:ext cx="2504953" cy="523220"/>
          </a:xfrm>
          <a:prstGeom prst="rect">
            <a:avLst/>
          </a:prstGeom>
          <a:noFill/>
        </p:spPr>
        <p:txBody>
          <a:bodyPr vert="horz" wrap="square" rtlCol="0">
            <a:spAutoFit/>
          </a:bodyPr>
          <a:lstStyle/>
          <a:p>
            <a:r>
              <a:rPr lang="zh-CN" altLang="en-US" sz="2800" dirty="0" smtClean="0">
                <a:solidFill>
                  <a:schemeClr val="bg1">
                    <a:lumMod val="95000"/>
                  </a:schemeClr>
                </a:solidFill>
                <a:latin typeface="方正姚体" panose="02010601030101010101" pitchFamily="2" charset="-122"/>
                <a:ea typeface="方正姚体" panose="02010601030101010101" pitchFamily="2" charset="-122"/>
              </a:rPr>
              <a:t>您的段落主题</a:t>
            </a:r>
            <a:endParaRPr lang="zh-CN" altLang="en-US" sz="2800" dirty="0">
              <a:solidFill>
                <a:schemeClr val="bg1">
                  <a:lumMod val="95000"/>
                </a:schemeClr>
              </a:solidFill>
              <a:latin typeface="方正姚体" panose="02010601030101010101" pitchFamily="2" charset="-122"/>
              <a:ea typeface="方正姚体" panose="02010601030101010101" pitchFamily="2" charset="-122"/>
            </a:endParaRPr>
          </a:p>
        </p:txBody>
      </p:sp>
      <p:pic>
        <p:nvPicPr>
          <p:cNvPr id="19" name="图片 18"/>
          <p:cNvPicPr>
            <a:picLocks noChangeAspect="1"/>
          </p:cNvPicPr>
          <p:nvPr/>
        </p:nvPicPr>
        <p:blipFill rotWithShape="1">
          <a:blip r:embed="rId1" cstate="screen"/>
          <a:srcRect/>
          <a:stretch>
            <a:fillRect/>
          </a:stretch>
        </p:blipFill>
        <p:spPr>
          <a:xfrm>
            <a:off x="0" y="0"/>
            <a:ext cx="2786982" cy="6858000"/>
          </a:xfrm>
          <a:prstGeom prst="rect">
            <a:avLst/>
          </a:prstGeom>
        </p:spPr>
      </p:pic>
      <p:pic>
        <p:nvPicPr>
          <p:cNvPr id="20" name="图片 19"/>
          <p:cNvPicPr>
            <a:picLocks noChangeAspect="1"/>
          </p:cNvPicPr>
          <p:nvPr/>
        </p:nvPicPr>
        <p:blipFill rotWithShape="1">
          <a:blip r:embed="rId2" cstate="screen"/>
          <a:srcRect/>
          <a:stretch>
            <a:fillRect/>
          </a:stretch>
        </p:blipFill>
        <p:spPr>
          <a:xfrm>
            <a:off x="9403602" y="0"/>
            <a:ext cx="2788398" cy="6858000"/>
          </a:xfrm>
          <a:prstGeom prst="rect">
            <a:avLst/>
          </a:prstGeom>
        </p:spPr>
      </p:pic>
      <p:grpSp>
        <p:nvGrpSpPr>
          <p:cNvPr id="3" name="组合 2"/>
          <p:cNvGrpSpPr/>
          <p:nvPr/>
        </p:nvGrpSpPr>
        <p:grpSpPr>
          <a:xfrm>
            <a:off x="4300394" y="2255966"/>
            <a:ext cx="537457" cy="538798"/>
            <a:chOff x="4957952" y="1301348"/>
            <a:chExt cx="644723" cy="646331"/>
          </a:xfrm>
        </p:grpSpPr>
        <p:sp>
          <p:nvSpPr>
            <p:cNvPr id="26" name="文本框 25"/>
            <p:cNvSpPr txBox="1"/>
            <p:nvPr/>
          </p:nvSpPr>
          <p:spPr>
            <a:xfrm>
              <a:off x="4966213" y="1301348"/>
              <a:ext cx="636462" cy="584775"/>
            </a:xfrm>
            <a:prstGeom prst="rect">
              <a:avLst/>
            </a:prstGeom>
            <a:noFill/>
          </p:spPr>
          <p:txBody>
            <a:bodyPr vert="horz" wrap="square" rtlCol="0">
              <a:spAutoFit/>
            </a:bodyPr>
            <a:lstStyle/>
            <a:p>
              <a:pPr algn="ctr"/>
              <a:r>
                <a:rPr lang="en-US" altLang="zh-CN" sz="3200" spc="300" dirty="0" smtClean="0">
                  <a:solidFill>
                    <a:schemeClr val="bg1">
                      <a:lumMod val="95000"/>
                    </a:schemeClr>
                  </a:solidFill>
                  <a:ea typeface="方正姚体" panose="02010601030101010101" pitchFamily="2" charset="-122"/>
                </a:rPr>
                <a:t>01</a:t>
              </a:r>
              <a:endParaRPr lang="zh-CN" altLang="en-US" sz="3200" spc="300" dirty="0">
                <a:solidFill>
                  <a:schemeClr val="bg1">
                    <a:lumMod val="95000"/>
                  </a:schemeClr>
                </a:solidFill>
                <a:ea typeface="方正姚体" panose="02010601030101010101" pitchFamily="2" charset="-122"/>
              </a:endParaRPr>
            </a:p>
          </p:txBody>
        </p:sp>
        <p:sp>
          <p:nvSpPr>
            <p:cNvPr id="2" name="矩形 1"/>
            <p:cNvSpPr/>
            <p:nvPr/>
          </p:nvSpPr>
          <p:spPr>
            <a:xfrm>
              <a:off x="4957952" y="1334564"/>
              <a:ext cx="584597" cy="6131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5" name="文本框 24"/>
          <p:cNvSpPr txBox="1"/>
          <p:nvPr/>
        </p:nvSpPr>
        <p:spPr>
          <a:xfrm>
            <a:off x="4919511" y="3034584"/>
            <a:ext cx="2504953" cy="523220"/>
          </a:xfrm>
          <a:prstGeom prst="rect">
            <a:avLst/>
          </a:prstGeom>
          <a:noFill/>
        </p:spPr>
        <p:txBody>
          <a:bodyPr vert="horz" wrap="square" rtlCol="0">
            <a:spAutoFit/>
          </a:bodyPr>
          <a:lstStyle/>
          <a:p>
            <a:r>
              <a:rPr lang="zh-CN" altLang="en-US" sz="2800" dirty="0" smtClean="0">
                <a:solidFill>
                  <a:schemeClr val="bg1">
                    <a:lumMod val="95000"/>
                  </a:schemeClr>
                </a:solidFill>
                <a:latin typeface="方正姚体" panose="02010601030101010101" pitchFamily="2" charset="-122"/>
                <a:ea typeface="方正姚体" panose="02010601030101010101" pitchFamily="2" charset="-122"/>
              </a:rPr>
              <a:t>您的段落主题</a:t>
            </a:r>
            <a:endParaRPr lang="zh-CN" altLang="en-US" sz="2800" dirty="0">
              <a:solidFill>
                <a:schemeClr val="bg1">
                  <a:lumMod val="95000"/>
                </a:schemeClr>
              </a:solidFill>
              <a:latin typeface="方正姚体" panose="02010601030101010101" pitchFamily="2" charset="-122"/>
              <a:ea typeface="方正姚体" panose="02010601030101010101" pitchFamily="2" charset="-122"/>
            </a:endParaRPr>
          </a:p>
        </p:txBody>
      </p:sp>
      <p:grpSp>
        <p:nvGrpSpPr>
          <p:cNvPr id="28" name="组合 27"/>
          <p:cNvGrpSpPr/>
          <p:nvPr/>
        </p:nvGrpSpPr>
        <p:grpSpPr>
          <a:xfrm>
            <a:off x="4300394" y="3037582"/>
            <a:ext cx="537457" cy="538798"/>
            <a:chOff x="4957952" y="1301348"/>
            <a:chExt cx="644723" cy="646331"/>
          </a:xfrm>
        </p:grpSpPr>
        <p:sp>
          <p:nvSpPr>
            <p:cNvPr id="30" name="文本框 29"/>
            <p:cNvSpPr txBox="1"/>
            <p:nvPr/>
          </p:nvSpPr>
          <p:spPr>
            <a:xfrm>
              <a:off x="4966213" y="1301348"/>
              <a:ext cx="636462" cy="584775"/>
            </a:xfrm>
            <a:prstGeom prst="rect">
              <a:avLst/>
            </a:prstGeom>
            <a:noFill/>
          </p:spPr>
          <p:txBody>
            <a:bodyPr vert="horz" wrap="square" rtlCol="0">
              <a:spAutoFit/>
            </a:bodyPr>
            <a:lstStyle/>
            <a:p>
              <a:pPr algn="ctr"/>
              <a:r>
                <a:rPr lang="en-US" altLang="zh-CN" sz="3200" spc="300" dirty="0" smtClean="0">
                  <a:solidFill>
                    <a:schemeClr val="bg1">
                      <a:lumMod val="95000"/>
                    </a:schemeClr>
                  </a:solidFill>
                  <a:ea typeface="方正姚体" panose="02010601030101010101" pitchFamily="2" charset="-122"/>
                </a:rPr>
                <a:t>01</a:t>
              </a:r>
              <a:endParaRPr lang="zh-CN" altLang="en-US" sz="3200" spc="300" dirty="0">
                <a:solidFill>
                  <a:schemeClr val="bg1">
                    <a:lumMod val="95000"/>
                  </a:schemeClr>
                </a:solidFill>
                <a:ea typeface="方正姚体" panose="02010601030101010101" pitchFamily="2" charset="-122"/>
              </a:endParaRPr>
            </a:p>
          </p:txBody>
        </p:sp>
        <p:sp>
          <p:nvSpPr>
            <p:cNvPr id="31" name="矩形 30"/>
            <p:cNvSpPr/>
            <p:nvPr/>
          </p:nvSpPr>
          <p:spPr>
            <a:xfrm>
              <a:off x="4957952" y="1334564"/>
              <a:ext cx="584597" cy="6131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2" name="文本框 31"/>
          <p:cNvSpPr txBox="1"/>
          <p:nvPr/>
        </p:nvSpPr>
        <p:spPr>
          <a:xfrm>
            <a:off x="4919511" y="3834307"/>
            <a:ext cx="2504953" cy="523220"/>
          </a:xfrm>
          <a:prstGeom prst="rect">
            <a:avLst/>
          </a:prstGeom>
          <a:noFill/>
        </p:spPr>
        <p:txBody>
          <a:bodyPr vert="horz" wrap="square" rtlCol="0">
            <a:spAutoFit/>
          </a:bodyPr>
          <a:lstStyle/>
          <a:p>
            <a:r>
              <a:rPr lang="zh-CN" altLang="en-US" sz="2800" dirty="0" smtClean="0">
                <a:solidFill>
                  <a:schemeClr val="bg1">
                    <a:lumMod val="95000"/>
                  </a:schemeClr>
                </a:solidFill>
                <a:latin typeface="方正姚体" panose="02010601030101010101" pitchFamily="2" charset="-122"/>
                <a:ea typeface="方正姚体" panose="02010601030101010101" pitchFamily="2" charset="-122"/>
              </a:rPr>
              <a:t>您的段落主题</a:t>
            </a:r>
            <a:endParaRPr lang="zh-CN" altLang="en-US" sz="2800" dirty="0">
              <a:solidFill>
                <a:schemeClr val="bg1">
                  <a:lumMod val="95000"/>
                </a:schemeClr>
              </a:solidFill>
              <a:latin typeface="方正姚体" panose="02010601030101010101" pitchFamily="2" charset="-122"/>
              <a:ea typeface="方正姚体" panose="02010601030101010101" pitchFamily="2" charset="-122"/>
            </a:endParaRPr>
          </a:p>
        </p:txBody>
      </p:sp>
      <p:grpSp>
        <p:nvGrpSpPr>
          <p:cNvPr id="33" name="组合 32"/>
          <p:cNvGrpSpPr/>
          <p:nvPr/>
        </p:nvGrpSpPr>
        <p:grpSpPr>
          <a:xfrm>
            <a:off x="4300394" y="3819198"/>
            <a:ext cx="537457" cy="538798"/>
            <a:chOff x="4957952" y="1301348"/>
            <a:chExt cx="644723" cy="646331"/>
          </a:xfrm>
        </p:grpSpPr>
        <p:sp>
          <p:nvSpPr>
            <p:cNvPr id="34" name="文本框 33"/>
            <p:cNvSpPr txBox="1"/>
            <p:nvPr/>
          </p:nvSpPr>
          <p:spPr>
            <a:xfrm>
              <a:off x="4966213" y="1301348"/>
              <a:ext cx="636462" cy="584775"/>
            </a:xfrm>
            <a:prstGeom prst="rect">
              <a:avLst/>
            </a:prstGeom>
            <a:noFill/>
          </p:spPr>
          <p:txBody>
            <a:bodyPr vert="horz" wrap="square" rtlCol="0">
              <a:spAutoFit/>
            </a:bodyPr>
            <a:lstStyle/>
            <a:p>
              <a:pPr algn="ctr"/>
              <a:r>
                <a:rPr lang="en-US" altLang="zh-CN" sz="3200" spc="300" dirty="0" smtClean="0">
                  <a:solidFill>
                    <a:schemeClr val="bg1">
                      <a:lumMod val="95000"/>
                    </a:schemeClr>
                  </a:solidFill>
                  <a:ea typeface="方正姚体" panose="02010601030101010101" pitchFamily="2" charset="-122"/>
                </a:rPr>
                <a:t>01</a:t>
              </a:r>
              <a:endParaRPr lang="zh-CN" altLang="en-US" sz="3200" spc="300" dirty="0">
                <a:solidFill>
                  <a:schemeClr val="bg1">
                    <a:lumMod val="95000"/>
                  </a:schemeClr>
                </a:solidFill>
                <a:ea typeface="方正姚体" panose="02010601030101010101" pitchFamily="2" charset="-122"/>
              </a:endParaRPr>
            </a:p>
          </p:txBody>
        </p:sp>
        <p:sp>
          <p:nvSpPr>
            <p:cNvPr id="35" name="矩形 34"/>
            <p:cNvSpPr/>
            <p:nvPr/>
          </p:nvSpPr>
          <p:spPr>
            <a:xfrm>
              <a:off x="4957952" y="1334564"/>
              <a:ext cx="584597" cy="6131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6" name="文本框 35"/>
          <p:cNvSpPr txBox="1"/>
          <p:nvPr/>
        </p:nvSpPr>
        <p:spPr>
          <a:xfrm>
            <a:off x="4919511" y="4634029"/>
            <a:ext cx="2504953" cy="523220"/>
          </a:xfrm>
          <a:prstGeom prst="rect">
            <a:avLst/>
          </a:prstGeom>
          <a:noFill/>
        </p:spPr>
        <p:txBody>
          <a:bodyPr vert="horz" wrap="square" rtlCol="0">
            <a:spAutoFit/>
          </a:bodyPr>
          <a:lstStyle/>
          <a:p>
            <a:r>
              <a:rPr lang="zh-CN" altLang="en-US" sz="2800" dirty="0" smtClean="0">
                <a:solidFill>
                  <a:schemeClr val="bg1">
                    <a:lumMod val="95000"/>
                  </a:schemeClr>
                </a:solidFill>
                <a:latin typeface="方正姚体" panose="02010601030101010101" pitchFamily="2" charset="-122"/>
                <a:ea typeface="方正姚体" panose="02010601030101010101" pitchFamily="2" charset="-122"/>
              </a:rPr>
              <a:t>您的段落主题</a:t>
            </a:r>
            <a:endParaRPr lang="zh-CN" altLang="en-US" sz="2800" dirty="0">
              <a:solidFill>
                <a:schemeClr val="bg1">
                  <a:lumMod val="95000"/>
                </a:schemeClr>
              </a:solidFill>
              <a:latin typeface="方正姚体" panose="02010601030101010101" pitchFamily="2" charset="-122"/>
              <a:ea typeface="方正姚体" panose="02010601030101010101" pitchFamily="2" charset="-122"/>
            </a:endParaRPr>
          </a:p>
        </p:txBody>
      </p:sp>
      <p:grpSp>
        <p:nvGrpSpPr>
          <p:cNvPr id="37" name="组合 36"/>
          <p:cNvGrpSpPr/>
          <p:nvPr/>
        </p:nvGrpSpPr>
        <p:grpSpPr>
          <a:xfrm>
            <a:off x="4300394" y="4600814"/>
            <a:ext cx="537457" cy="538798"/>
            <a:chOff x="4957952" y="1301348"/>
            <a:chExt cx="644723" cy="646331"/>
          </a:xfrm>
        </p:grpSpPr>
        <p:sp>
          <p:nvSpPr>
            <p:cNvPr id="38" name="文本框 37"/>
            <p:cNvSpPr txBox="1"/>
            <p:nvPr/>
          </p:nvSpPr>
          <p:spPr>
            <a:xfrm>
              <a:off x="4966213" y="1301348"/>
              <a:ext cx="636462" cy="584775"/>
            </a:xfrm>
            <a:prstGeom prst="rect">
              <a:avLst/>
            </a:prstGeom>
            <a:noFill/>
          </p:spPr>
          <p:txBody>
            <a:bodyPr vert="horz" wrap="square" rtlCol="0">
              <a:spAutoFit/>
            </a:bodyPr>
            <a:lstStyle/>
            <a:p>
              <a:pPr algn="ctr"/>
              <a:r>
                <a:rPr lang="en-US" altLang="zh-CN" sz="3200" spc="300" dirty="0" smtClean="0">
                  <a:solidFill>
                    <a:schemeClr val="bg1">
                      <a:lumMod val="95000"/>
                    </a:schemeClr>
                  </a:solidFill>
                  <a:ea typeface="方正姚体" panose="02010601030101010101" pitchFamily="2" charset="-122"/>
                </a:rPr>
                <a:t>01</a:t>
              </a:r>
              <a:endParaRPr lang="zh-CN" altLang="en-US" sz="3200" spc="300" dirty="0">
                <a:solidFill>
                  <a:schemeClr val="bg1">
                    <a:lumMod val="95000"/>
                  </a:schemeClr>
                </a:solidFill>
                <a:ea typeface="方正姚体" panose="02010601030101010101" pitchFamily="2" charset="-122"/>
              </a:endParaRPr>
            </a:p>
          </p:txBody>
        </p:sp>
        <p:sp>
          <p:nvSpPr>
            <p:cNvPr id="39" name="矩形 38"/>
            <p:cNvSpPr/>
            <p:nvPr/>
          </p:nvSpPr>
          <p:spPr>
            <a:xfrm>
              <a:off x="4957952" y="1334564"/>
              <a:ext cx="584597" cy="6131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0" name="文本框 39"/>
          <p:cNvSpPr txBox="1"/>
          <p:nvPr/>
        </p:nvSpPr>
        <p:spPr>
          <a:xfrm>
            <a:off x="4188744" y="1220082"/>
            <a:ext cx="2528927" cy="769441"/>
          </a:xfrm>
          <a:prstGeom prst="rect">
            <a:avLst/>
          </a:prstGeom>
          <a:noFill/>
        </p:spPr>
        <p:txBody>
          <a:bodyPr vert="horz" wrap="square" rtlCol="0">
            <a:spAutoFit/>
          </a:bodyPr>
          <a:lstStyle/>
          <a:p>
            <a:r>
              <a:rPr lang="en-US" altLang="zh-CN" sz="4400" dirty="0" smtClean="0">
                <a:solidFill>
                  <a:schemeClr val="bg1">
                    <a:lumMod val="95000"/>
                  </a:schemeClr>
                </a:solidFill>
                <a:latin typeface="+mj-lt"/>
                <a:ea typeface="造字工房俊雅（非商用）常规体" pitchFamily="50" charset="-122"/>
              </a:rPr>
              <a:t>CONTENTS</a:t>
            </a:r>
            <a:endParaRPr lang="zh-CN" altLang="en-US" sz="4400" dirty="0">
              <a:solidFill>
                <a:schemeClr val="bg1">
                  <a:lumMod val="95000"/>
                </a:schemeClr>
              </a:solidFill>
              <a:latin typeface="+mj-lt"/>
              <a:ea typeface="造字工房俊雅（非商用）常规体" pitchFamily="50" charset="-122"/>
            </a:endParaRPr>
          </a:p>
        </p:txBody>
      </p:sp>
      <p:cxnSp>
        <p:nvCxnSpPr>
          <p:cNvPr id="6" name="直接连接符 5"/>
          <p:cNvCxnSpPr/>
          <p:nvPr/>
        </p:nvCxnSpPr>
        <p:spPr>
          <a:xfrm>
            <a:off x="4300394" y="1989523"/>
            <a:ext cx="537457"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iterate type="lt">
                                    <p:tmPct val="10000"/>
                                  </p:iterate>
                                  <p:childTnLst>
                                    <p:set>
                                      <p:cBhvr>
                                        <p:cTn id="6" dur="1" fill="hold">
                                          <p:stCondLst>
                                            <p:cond delay="0"/>
                                          </p:stCondLst>
                                        </p:cTn>
                                        <p:tgtEl>
                                          <p:spTgt spid="40">
                                            <p:txEl>
                                              <p:pRg st="0" end="0"/>
                                            </p:txEl>
                                          </p:spTgt>
                                        </p:tgtEl>
                                        <p:attrNameLst>
                                          <p:attrName>style.visibility</p:attrName>
                                        </p:attrNameLst>
                                      </p:cBhvr>
                                      <p:to>
                                        <p:strVal val="visible"/>
                                      </p:to>
                                    </p:set>
                                    <p:anim calcmode="lin" valueType="num">
                                      <p:cBhvr additive="base">
                                        <p:cTn id="7" dur="500" fill="hold"/>
                                        <p:tgtEl>
                                          <p:spTgt spid="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40">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0"/>
                            </p:stCondLst>
                            <p:childTnLst>
                              <p:par>
                                <p:cTn id="10" presetID="22" presetClass="entr" presetSubtype="8"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2" presetClass="entr" presetSubtype="4"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fill="hold"/>
                                        <p:tgtEl>
                                          <p:spTgt spid="28"/>
                                        </p:tgtEl>
                                        <p:attrNameLst>
                                          <p:attrName>ppt_x</p:attrName>
                                        </p:attrNameLst>
                                      </p:cBhvr>
                                      <p:tavLst>
                                        <p:tav tm="0">
                                          <p:val>
                                            <p:strVal val="#ppt_x"/>
                                          </p:val>
                                        </p:tav>
                                        <p:tav tm="100000">
                                          <p:val>
                                            <p:strVal val="#ppt_x"/>
                                          </p:val>
                                        </p:tav>
                                      </p:tavLst>
                                    </p:anim>
                                    <p:anim calcmode="lin" valueType="num">
                                      <p:cBhvr additive="base">
                                        <p:cTn id="20" dur="5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ppt_x"/>
                                          </p:val>
                                        </p:tav>
                                        <p:tav tm="100000">
                                          <p:val>
                                            <p:strVal val="#ppt_x"/>
                                          </p:val>
                                        </p:tav>
                                      </p:tavLst>
                                    </p:anim>
                                    <p:anim calcmode="lin" valueType="num">
                                      <p:cBhvr additive="base">
                                        <p:cTn id="24" dur="500" fill="hold"/>
                                        <p:tgtEl>
                                          <p:spTgt spid="33"/>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cBhvr additive="base">
                                        <p:cTn id="27" dur="500" fill="hold"/>
                                        <p:tgtEl>
                                          <p:spTgt spid="37"/>
                                        </p:tgtEl>
                                        <p:attrNameLst>
                                          <p:attrName>ppt_x</p:attrName>
                                        </p:attrNameLst>
                                      </p:cBhvr>
                                      <p:tavLst>
                                        <p:tav tm="0">
                                          <p:val>
                                            <p:strVal val="#ppt_x"/>
                                          </p:val>
                                        </p:tav>
                                        <p:tav tm="100000">
                                          <p:val>
                                            <p:strVal val="#ppt_x"/>
                                          </p:val>
                                        </p:tav>
                                      </p:tavLst>
                                    </p:anim>
                                    <p:anim calcmode="lin" valueType="num">
                                      <p:cBhvr additive="base">
                                        <p:cTn id="28" dur="500" fill="hold"/>
                                        <p:tgtEl>
                                          <p:spTgt spid="37"/>
                                        </p:tgtEl>
                                        <p:attrNameLst>
                                          <p:attrName>ppt_y</p:attrName>
                                        </p:attrNameLst>
                                      </p:cBhvr>
                                      <p:tavLst>
                                        <p:tav tm="0">
                                          <p:val>
                                            <p:strVal val="1+#ppt_h/2"/>
                                          </p:val>
                                        </p:tav>
                                        <p:tav tm="100000">
                                          <p:val>
                                            <p:strVal val="#ppt_y"/>
                                          </p:val>
                                        </p:tav>
                                      </p:tavLst>
                                    </p:anim>
                                  </p:childTnLst>
                                </p:cTn>
                              </p:par>
                            </p:childTnLst>
                          </p:cTn>
                        </p:par>
                        <p:par>
                          <p:cTn id="29" fill="hold">
                            <p:stCondLst>
                              <p:cond delay="500"/>
                            </p:stCondLst>
                            <p:childTnLst>
                              <p:par>
                                <p:cTn id="30" presetID="14" presetClass="entr" presetSubtype="10" fill="hold" grpId="0" nodeType="after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randombar(horizontal)">
                                      <p:cBhvr>
                                        <p:cTn id="32" dur="500"/>
                                        <p:tgtEl>
                                          <p:spTgt spid="27"/>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randombar(horizontal)">
                                      <p:cBhvr>
                                        <p:cTn id="35" dur="500"/>
                                        <p:tgtEl>
                                          <p:spTgt spid="25"/>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randombar(horizontal)">
                                      <p:cBhvr>
                                        <p:cTn id="38" dur="500"/>
                                        <p:tgtEl>
                                          <p:spTgt spid="32"/>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animEffect transition="in" filter="randombar(horizontal)">
                                      <p:cBhvr>
                                        <p:cTn id="4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5" grpId="0"/>
      <p:bldP spid="32" grpId="0"/>
      <p:bldP spid="3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5"/>
          <p:cNvSpPr/>
          <p:nvPr/>
        </p:nvSpPr>
        <p:spPr bwMode="auto">
          <a:xfrm>
            <a:off x="5308030" y="3684915"/>
            <a:ext cx="1063138" cy="992848"/>
          </a:xfrm>
          <a:custGeom>
            <a:avLst/>
            <a:gdLst>
              <a:gd name="T0" fmla="*/ 0 w 968"/>
              <a:gd name="T1" fmla="*/ 904 h 904"/>
              <a:gd name="T2" fmla="*/ 484 w 968"/>
              <a:gd name="T3" fmla="*/ 0 h 904"/>
              <a:gd name="T4" fmla="*/ 968 w 968"/>
              <a:gd name="T5" fmla="*/ 904 h 904"/>
              <a:gd name="T6" fmla="*/ 0 w 968"/>
              <a:gd name="T7" fmla="*/ 904 h 904"/>
            </a:gdLst>
            <a:ahLst/>
            <a:cxnLst>
              <a:cxn ang="0">
                <a:pos x="T0" y="T1"/>
              </a:cxn>
              <a:cxn ang="0">
                <a:pos x="T2" y="T3"/>
              </a:cxn>
              <a:cxn ang="0">
                <a:pos x="T4" y="T5"/>
              </a:cxn>
              <a:cxn ang="0">
                <a:pos x="T6" y="T7"/>
              </a:cxn>
            </a:cxnLst>
            <a:rect l="0" t="0" r="r" b="b"/>
            <a:pathLst>
              <a:path w="968" h="904">
                <a:moveTo>
                  <a:pt x="0" y="904"/>
                </a:moveTo>
                <a:lnTo>
                  <a:pt x="484" y="0"/>
                </a:lnTo>
                <a:lnTo>
                  <a:pt x="968" y="904"/>
                </a:lnTo>
                <a:lnTo>
                  <a:pt x="0" y="904"/>
                </a:lnTo>
                <a:close/>
              </a:path>
            </a:pathLst>
          </a:custGeom>
          <a:noFill/>
          <a:ln w="15875"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6" name="Freeform 6"/>
          <p:cNvSpPr/>
          <p:nvPr/>
        </p:nvSpPr>
        <p:spPr bwMode="auto">
          <a:xfrm>
            <a:off x="4461134" y="2062163"/>
            <a:ext cx="2606675" cy="1728788"/>
          </a:xfrm>
          <a:custGeom>
            <a:avLst/>
            <a:gdLst>
              <a:gd name="T0" fmla="*/ 0 w 1642"/>
              <a:gd name="T1" fmla="*/ 1089 h 1089"/>
              <a:gd name="T2" fmla="*/ 821 w 1642"/>
              <a:gd name="T3" fmla="*/ 0 h 1089"/>
              <a:gd name="T4" fmla="*/ 1642 w 1642"/>
              <a:gd name="T5" fmla="*/ 1089 h 1089"/>
              <a:gd name="T6" fmla="*/ 0 w 1642"/>
              <a:gd name="T7" fmla="*/ 1089 h 1089"/>
            </a:gdLst>
            <a:ahLst/>
            <a:cxnLst>
              <a:cxn ang="0">
                <a:pos x="T0" y="T1"/>
              </a:cxn>
              <a:cxn ang="0">
                <a:pos x="T2" y="T3"/>
              </a:cxn>
              <a:cxn ang="0">
                <a:pos x="T4" y="T5"/>
              </a:cxn>
              <a:cxn ang="0">
                <a:pos x="T6" y="T7"/>
              </a:cxn>
            </a:cxnLst>
            <a:rect l="0" t="0" r="r" b="b"/>
            <a:pathLst>
              <a:path w="1642" h="1089">
                <a:moveTo>
                  <a:pt x="0" y="1089"/>
                </a:moveTo>
                <a:lnTo>
                  <a:pt x="821" y="0"/>
                </a:lnTo>
                <a:lnTo>
                  <a:pt x="1642" y="1089"/>
                </a:lnTo>
                <a:lnTo>
                  <a:pt x="0" y="1089"/>
                </a:lnTo>
                <a:close/>
              </a:path>
            </a:pathLst>
          </a:custGeom>
          <a:noFill/>
          <a:ln w="15875"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7" name="Freeform 7"/>
          <p:cNvSpPr/>
          <p:nvPr/>
        </p:nvSpPr>
        <p:spPr bwMode="auto">
          <a:xfrm>
            <a:off x="7591215" y="2859965"/>
            <a:ext cx="617632" cy="425450"/>
          </a:xfrm>
          <a:custGeom>
            <a:avLst/>
            <a:gdLst>
              <a:gd name="T0" fmla="*/ 1018 w 1018"/>
              <a:gd name="T1" fmla="*/ 0 h 766"/>
              <a:gd name="T2" fmla="*/ 508 w 1018"/>
              <a:gd name="T3" fmla="*/ 766 h 766"/>
              <a:gd name="T4" fmla="*/ 0 w 1018"/>
              <a:gd name="T5" fmla="*/ 0 h 766"/>
              <a:gd name="T6" fmla="*/ 1018 w 1018"/>
              <a:gd name="T7" fmla="*/ 0 h 766"/>
            </a:gdLst>
            <a:ahLst/>
            <a:cxnLst>
              <a:cxn ang="0">
                <a:pos x="T0" y="T1"/>
              </a:cxn>
              <a:cxn ang="0">
                <a:pos x="T2" y="T3"/>
              </a:cxn>
              <a:cxn ang="0">
                <a:pos x="T4" y="T5"/>
              </a:cxn>
              <a:cxn ang="0">
                <a:pos x="T6" y="T7"/>
              </a:cxn>
            </a:cxnLst>
            <a:rect l="0" t="0" r="r" b="b"/>
            <a:pathLst>
              <a:path w="1018" h="766">
                <a:moveTo>
                  <a:pt x="1018" y="0"/>
                </a:moveTo>
                <a:lnTo>
                  <a:pt x="508" y="766"/>
                </a:lnTo>
                <a:lnTo>
                  <a:pt x="0" y="0"/>
                </a:lnTo>
                <a:lnTo>
                  <a:pt x="1018" y="0"/>
                </a:lnTo>
                <a:close/>
              </a:path>
            </a:pathLst>
          </a:custGeom>
          <a:noFill/>
          <a:ln w="15875"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8" name="Freeform 8"/>
          <p:cNvSpPr/>
          <p:nvPr/>
        </p:nvSpPr>
        <p:spPr bwMode="auto">
          <a:xfrm>
            <a:off x="2310072" y="3067051"/>
            <a:ext cx="2606675" cy="1728788"/>
          </a:xfrm>
          <a:custGeom>
            <a:avLst/>
            <a:gdLst>
              <a:gd name="T0" fmla="*/ 1642 w 1642"/>
              <a:gd name="T1" fmla="*/ 0 h 1089"/>
              <a:gd name="T2" fmla="*/ 821 w 1642"/>
              <a:gd name="T3" fmla="*/ 1089 h 1089"/>
              <a:gd name="T4" fmla="*/ 0 w 1642"/>
              <a:gd name="T5" fmla="*/ 0 h 1089"/>
              <a:gd name="T6" fmla="*/ 1642 w 1642"/>
              <a:gd name="T7" fmla="*/ 0 h 1089"/>
            </a:gdLst>
            <a:ahLst/>
            <a:cxnLst>
              <a:cxn ang="0">
                <a:pos x="T0" y="T1"/>
              </a:cxn>
              <a:cxn ang="0">
                <a:pos x="T2" y="T3"/>
              </a:cxn>
              <a:cxn ang="0">
                <a:pos x="T4" y="T5"/>
              </a:cxn>
              <a:cxn ang="0">
                <a:pos x="T6" y="T7"/>
              </a:cxn>
            </a:cxnLst>
            <a:rect l="0" t="0" r="r" b="b"/>
            <a:pathLst>
              <a:path w="1642" h="1089">
                <a:moveTo>
                  <a:pt x="1642" y="0"/>
                </a:moveTo>
                <a:lnTo>
                  <a:pt x="821" y="1089"/>
                </a:lnTo>
                <a:lnTo>
                  <a:pt x="0" y="0"/>
                </a:lnTo>
                <a:lnTo>
                  <a:pt x="1642" y="0"/>
                </a:lnTo>
                <a:close/>
              </a:path>
            </a:pathLst>
          </a:custGeom>
          <a:noFill/>
          <a:ln w="15875" cap="flat">
            <a:solidFill>
              <a:srgbClr val="FFFFFF"/>
            </a:solidFill>
            <a:prstDash val="solid"/>
            <a:miter lim="800000"/>
          </a:ln>
        </p:spPr>
        <p:txBody>
          <a:bodyPr vert="horz" wrap="square" lIns="91440" tIns="45720" rIns="91440" bIns="45720" numCol="1" anchor="t" anchorCtr="0" compatLnSpc="1"/>
          <a:lstStyle/>
          <a:p>
            <a:endParaRPr lang="zh-CN" altLang="en-US"/>
          </a:p>
        </p:txBody>
      </p:sp>
      <p:sp>
        <p:nvSpPr>
          <p:cNvPr id="29" name="Freeform 9"/>
          <p:cNvSpPr/>
          <p:nvPr/>
        </p:nvSpPr>
        <p:spPr bwMode="auto">
          <a:xfrm>
            <a:off x="3221765" y="2859964"/>
            <a:ext cx="715963" cy="425450"/>
          </a:xfrm>
          <a:custGeom>
            <a:avLst/>
            <a:gdLst>
              <a:gd name="T0" fmla="*/ 451 w 451"/>
              <a:gd name="T1" fmla="*/ 0 h 268"/>
              <a:gd name="T2" fmla="*/ 226 w 451"/>
              <a:gd name="T3" fmla="*/ 268 h 268"/>
              <a:gd name="T4" fmla="*/ 0 w 451"/>
              <a:gd name="T5" fmla="*/ 0 h 268"/>
              <a:gd name="T6" fmla="*/ 451 w 451"/>
              <a:gd name="T7" fmla="*/ 0 h 268"/>
            </a:gdLst>
            <a:ahLst/>
            <a:cxnLst>
              <a:cxn ang="0">
                <a:pos x="T0" y="T1"/>
              </a:cxn>
              <a:cxn ang="0">
                <a:pos x="T2" y="T3"/>
              </a:cxn>
              <a:cxn ang="0">
                <a:pos x="T4" y="T5"/>
              </a:cxn>
              <a:cxn ang="0">
                <a:pos x="T6" y="T7"/>
              </a:cxn>
            </a:cxnLst>
            <a:rect l="0" t="0" r="r" b="b"/>
            <a:pathLst>
              <a:path w="451" h="268">
                <a:moveTo>
                  <a:pt x="451" y="0"/>
                </a:moveTo>
                <a:lnTo>
                  <a:pt x="226" y="268"/>
                </a:lnTo>
                <a:lnTo>
                  <a:pt x="0" y="0"/>
                </a:lnTo>
                <a:lnTo>
                  <a:pt x="451" y="0"/>
                </a:lnTo>
                <a:close/>
              </a:path>
            </a:pathLst>
          </a:custGeom>
          <a:noFill/>
          <a:ln w="15875"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0" name="Freeform 8"/>
          <p:cNvSpPr/>
          <p:nvPr/>
        </p:nvSpPr>
        <p:spPr bwMode="auto">
          <a:xfrm>
            <a:off x="6626890" y="3067051"/>
            <a:ext cx="2606675" cy="1728788"/>
          </a:xfrm>
          <a:custGeom>
            <a:avLst/>
            <a:gdLst>
              <a:gd name="T0" fmla="*/ 1642 w 1642"/>
              <a:gd name="T1" fmla="*/ 0 h 1089"/>
              <a:gd name="T2" fmla="*/ 821 w 1642"/>
              <a:gd name="T3" fmla="*/ 1089 h 1089"/>
              <a:gd name="T4" fmla="*/ 0 w 1642"/>
              <a:gd name="T5" fmla="*/ 0 h 1089"/>
              <a:gd name="T6" fmla="*/ 1642 w 1642"/>
              <a:gd name="T7" fmla="*/ 0 h 1089"/>
            </a:gdLst>
            <a:ahLst/>
            <a:cxnLst>
              <a:cxn ang="0">
                <a:pos x="T0" y="T1"/>
              </a:cxn>
              <a:cxn ang="0">
                <a:pos x="T2" y="T3"/>
              </a:cxn>
              <a:cxn ang="0">
                <a:pos x="T4" y="T5"/>
              </a:cxn>
              <a:cxn ang="0">
                <a:pos x="T6" y="T7"/>
              </a:cxn>
            </a:cxnLst>
            <a:rect l="0" t="0" r="r" b="b"/>
            <a:pathLst>
              <a:path w="1642" h="1089">
                <a:moveTo>
                  <a:pt x="1642" y="0"/>
                </a:moveTo>
                <a:lnTo>
                  <a:pt x="821" y="1089"/>
                </a:lnTo>
                <a:lnTo>
                  <a:pt x="0" y="0"/>
                </a:lnTo>
                <a:lnTo>
                  <a:pt x="1642" y="0"/>
                </a:lnTo>
                <a:close/>
              </a:path>
            </a:pathLst>
          </a:custGeom>
          <a:noFill/>
          <a:ln w="15875"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11" name="Group 90"/>
          <p:cNvGrpSpPr/>
          <p:nvPr/>
        </p:nvGrpSpPr>
        <p:grpSpPr bwMode="auto">
          <a:xfrm>
            <a:off x="2204503" y="1697255"/>
            <a:ext cx="2362201" cy="965967"/>
            <a:chOff x="6143636" y="1357304"/>
            <a:chExt cx="2643206" cy="724190"/>
          </a:xfrm>
        </p:grpSpPr>
        <p:sp>
          <p:nvSpPr>
            <p:cNvPr id="12"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3"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14" name="Group 90"/>
          <p:cNvGrpSpPr/>
          <p:nvPr/>
        </p:nvGrpSpPr>
        <p:grpSpPr bwMode="auto">
          <a:xfrm>
            <a:off x="6803664" y="1697255"/>
            <a:ext cx="2362201" cy="965967"/>
            <a:chOff x="6143636" y="1357304"/>
            <a:chExt cx="2643206" cy="724190"/>
          </a:xfrm>
        </p:grpSpPr>
        <p:sp>
          <p:nvSpPr>
            <p:cNvPr id="18"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9"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20" name="Group 90"/>
          <p:cNvGrpSpPr/>
          <p:nvPr/>
        </p:nvGrpSpPr>
        <p:grpSpPr bwMode="auto">
          <a:xfrm>
            <a:off x="4914899" y="4800601"/>
            <a:ext cx="2362201" cy="965967"/>
            <a:chOff x="6143636" y="1357304"/>
            <a:chExt cx="2643206" cy="724190"/>
          </a:xfrm>
        </p:grpSpPr>
        <p:sp>
          <p:nvSpPr>
            <p:cNvPr id="21"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sp>
        <p:nvSpPr>
          <p:cNvPr id="23" name="Rectangle 21"/>
          <p:cNvSpPr/>
          <p:nvPr/>
        </p:nvSpPr>
        <p:spPr bwMode="auto">
          <a:xfrm>
            <a:off x="3293461" y="3295027"/>
            <a:ext cx="572569" cy="830997"/>
          </a:xfrm>
          <a:prstGeom prst="rect">
            <a:avLst/>
          </a:prstGeom>
        </p:spPr>
        <p:txBody>
          <a:bodyPr wrap="square">
            <a:spAutoFit/>
          </a:bodyPr>
          <a:lstStyle/>
          <a:p>
            <a:pPr algn="ctr" fontAlgn="auto">
              <a:spcBef>
                <a:spcPts val="0"/>
              </a:spcBef>
              <a:spcAft>
                <a:spcPts val="0"/>
              </a:spcAft>
              <a:defRPr/>
            </a:pPr>
            <a:r>
              <a:rPr lang="en-US" sz="4800" dirty="0" smtClean="0">
                <a:solidFill>
                  <a:schemeClr val="bg1">
                    <a:lumMod val="95000"/>
                  </a:schemeClr>
                </a:solidFill>
                <a:ea typeface="Open Sans" panose="020B0606030504020204" pitchFamily="34" charset="0"/>
                <a:cs typeface="Open Sans" panose="020B0606030504020204" pitchFamily="34" charset="0"/>
              </a:rPr>
              <a:t>01</a:t>
            </a:r>
            <a:endParaRPr lang="id-ID" sz="4000" dirty="0">
              <a:solidFill>
                <a:schemeClr val="bg1">
                  <a:lumMod val="95000"/>
                </a:schemeClr>
              </a:solidFill>
              <a:ea typeface="Open Sans" panose="020B0606030504020204" pitchFamily="34" charset="0"/>
              <a:cs typeface="Open Sans" panose="020B0606030504020204" pitchFamily="34" charset="0"/>
            </a:endParaRPr>
          </a:p>
        </p:txBody>
      </p:sp>
      <p:sp>
        <p:nvSpPr>
          <p:cNvPr id="24" name="Rectangle 21"/>
          <p:cNvSpPr/>
          <p:nvPr/>
        </p:nvSpPr>
        <p:spPr bwMode="auto">
          <a:xfrm>
            <a:off x="5423722" y="2731080"/>
            <a:ext cx="786956" cy="830997"/>
          </a:xfrm>
          <a:prstGeom prst="rect">
            <a:avLst/>
          </a:prstGeom>
        </p:spPr>
        <p:txBody>
          <a:bodyPr wrap="square">
            <a:spAutoFit/>
          </a:bodyPr>
          <a:lstStyle/>
          <a:p>
            <a:pPr algn="ctr" fontAlgn="auto">
              <a:spcBef>
                <a:spcPts val="0"/>
              </a:spcBef>
              <a:spcAft>
                <a:spcPts val="0"/>
              </a:spcAft>
              <a:defRPr/>
            </a:pPr>
            <a:r>
              <a:rPr lang="en-US" sz="4800" dirty="0" smtClean="0">
                <a:solidFill>
                  <a:schemeClr val="bg1">
                    <a:lumMod val="95000"/>
                  </a:schemeClr>
                </a:solidFill>
                <a:ea typeface="Open Sans" panose="020B0606030504020204" pitchFamily="34" charset="0"/>
                <a:cs typeface="Open Sans" panose="020B0606030504020204" pitchFamily="34" charset="0"/>
              </a:rPr>
              <a:t>02</a:t>
            </a:r>
            <a:endParaRPr lang="id-ID" sz="4000" dirty="0">
              <a:solidFill>
                <a:schemeClr val="bg1">
                  <a:lumMod val="95000"/>
                </a:schemeClr>
              </a:solidFill>
              <a:ea typeface="Open Sans" panose="020B0606030504020204" pitchFamily="34" charset="0"/>
              <a:cs typeface="Open Sans" panose="020B0606030504020204" pitchFamily="34" charset="0"/>
            </a:endParaRPr>
          </a:p>
        </p:txBody>
      </p:sp>
      <p:sp>
        <p:nvSpPr>
          <p:cNvPr id="31" name="Rectangle 21"/>
          <p:cNvSpPr/>
          <p:nvPr/>
        </p:nvSpPr>
        <p:spPr bwMode="auto">
          <a:xfrm>
            <a:off x="7551286" y="3269416"/>
            <a:ext cx="786956" cy="830997"/>
          </a:xfrm>
          <a:prstGeom prst="rect">
            <a:avLst/>
          </a:prstGeom>
        </p:spPr>
        <p:txBody>
          <a:bodyPr wrap="square">
            <a:spAutoFit/>
          </a:bodyPr>
          <a:lstStyle/>
          <a:p>
            <a:pPr algn="ctr" fontAlgn="auto">
              <a:spcBef>
                <a:spcPts val="0"/>
              </a:spcBef>
              <a:spcAft>
                <a:spcPts val="0"/>
              </a:spcAft>
              <a:defRPr/>
            </a:pPr>
            <a:r>
              <a:rPr lang="en-US" sz="4800" dirty="0" smtClean="0">
                <a:solidFill>
                  <a:schemeClr val="bg1">
                    <a:lumMod val="95000"/>
                  </a:schemeClr>
                </a:solidFill>
                <a:ea typeface="Open Sans" panose="020B0606030504020204" pitchFamily="34" charset="0"/>
                <a:cs typeface="Open Sans" panose="020B0606030504020204" pitchFamily="34" charset="0"/>
              </a:rPr>
              <a:t>03</a:t>
            </a:r>
            <a:endParaRPr lang="id-ID" sz="4000" dirty="0">
              <a:solidFill>
                <a:schemeClr val="bg1">
                  <a:lumMod val="95000"/>
                </a:schemeClr>
              </a:solidFill>
              <a:ea typeface="Open Sans" panose="020B0606030504020204" pitchFamily="34" charset="0"/>
              <a:cs typeface="Open Sans" panose="020B0606030504020204" pitchFamily="34" charset="0"/>
            </a:endParaRPr>
          </a:p>
        </p:txBody>
      </p:sp>
      <p:grpSp>
        <p:nvGrpSpPr>
          <p:cNvPr id="32" name="组合 31"/>
          <p:cNvGrpSpPr/>
          <p:nvPr/>
        </p:nvGrpSpPr>
        <p:grpSpPr>
          <a:xfrm>
            <a:off x="1061509" y="273629"/>
            <a:ext cx="5200650" cy="881272"/>
            <a:chOff x="3495675" y="294079"/>
            <a:chExt cx="5200650" cy="881272"/>
          </a:xfrm>
        </p:grpSpPr>
        <p:sp>
          <p:nvSpPr>
            <p:cNvPr id="33"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34"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35" name="图片 34"/>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randombar(horizontal)">
                                      <p:cBhvr>
                                        <p:cTn id="7" dur="500"/>
                                        <p:tgtEl>
                                          <p:spTgt spid="32"/>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ppt_x"/>
                                          </p:val>
                                        </p:tav>
                                        <p:tav tm="100000">
                                          <p:val>
                                            <p:strVal val="#ppt_x"/>
                                          </p:val>
                                        </p:tav>
                                      </p:tavLst>
                                    </p:anim>
                                    <p:anim calcmode="lin" valueType="num">
                                      <p:cBhvr additive="base">
                                        <p:cTn id="12" dur="500" fill="hold"/>
                                        <p:tgtEl>
                                          <p:spTgt spid="28"/>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ppt_x"/>
                                          </p:val>
                                        </p:tav>
                                        <p:tav tm="100000">
                                          <p:val>
                                            <p:strVal val="#ppt_x"/>
                                          </p:val>
                                        </p:tav>
                                      </p:tavLst>
                                    </p:anim>
                                    <p:anim calcmode="lin" valueType="num">
                                      <p:cBhvr additive="base">
                                        <p:cTn id="20" dur="500" fill="hold"/>
                                        <p:tgtEl>
                                          <p:spTgt spid="30"/>
                                        </p:tgtEl>
                                        <p:attrNameLst>
                                          <p:attrName>ppt_y</p:attrName>
                                        </p:attrNameLst>
                                      </p:cBhvr>
                                      <p:tavLst>
                                        <p:tav tm="0">
                                          <p:val>
                                            <p:strVal val="0-#ppt_h/2"/>
                                          </p:val>
                                        </p:tav>
                                        <p:tav tm="100000">
                                          <p:val>
                                            <p:strVal val="#ppt_y"/>
                                          </p:val>
                                        </p:tav>
                                      </p:tavLst>
                                    </p:anim>
                                  </p:childTnLst>
                                </p:cTn>
                              </p:par>
                            </p:childTnLst>
                          </p:cTn>
                        </p:par>
                        <p:par>
                          <p:cTn id="21" fill="hold">
                            <p:stCondLst>
                              <p:cond delay="1000"/>
                            </p:stCondLst>
                            <p:childTnLst>
                              <p:par>
                                <p:cTn id="22" presetID="14" presetClass="entr" presetSubtype="10"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randombar(horizontal)">
                                      <p:cBhvr>
                                        <p:cTn id="24" dur="500"/>
                                        <p:tgtEl>
                                          <p:spTgt spid="23"/>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randombar(horizontal)">
                                      <p:cBhvr>
                                        <p:cTn id="27" dur="500"/>
                                        <p:tgtEl>
                                          <p:spTgt spid="24"/>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randombar(horizontal)">
                                      <p:cBhvr>
                                        <p:cTn id="30" dur="500"/>
                                        <p:tgtEl>
                                          <p:spTgt spid="31"/>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randombar(horizontal)">
                                      <p:cBhvr>
                                        <p:cTn id="33" dur="500"/>
                                        <p:tgtEl>
                                          <p:spTgt spid="27"/>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randombar(horizontal)">
                                      <p:cBhvr>
                                        <p:cTn id="36" dur="500"/>
                                        <p:tgtEl>
                                          <p:spTgt spid="29"/>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randombar(horizontal)">
                                      <p:cBhvr>
                                        <p:cTn id="39" dur="500"/>
                                        <p:tgtEl>
                                          <p:spTgt spid="25"/>
                                        </p:tgtEl>
                                      </p:cBhvr>
                                    </p:animEffect>
                                  </p:childTnLst>
                                </p:cTn>
                              </p:par>
                            </p:childTnLst>
                          </p:cTn>
                        </p:par>
                        <p:par>
                          <p:cTn id="40" fill="hold">
                            <p:stCondLst>
                              <p:cond delay="1500"/>
                            </p:stCondLst>
                            <p:childTnLst>
                              <p:par>
                                <p:cTn id="41" presetID="22" presetClass="entr" presetSubtype="1" fill="hold" nodeType="after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wipe(up)">
                                      <p:cBhvr>
                                        <p:cTn id="43" dur="500"/>
                                        <p:tgtEl>
                                          <p:spTgt spid="11"/>
                                        </p:tgtEl>
                                      </p:cBhvr>
                                    </p:animEffect>
                                  </p:childTnLst>
                                </p:cTn>
                              </p:par>
                              <p:par>
                                <p:cTn id="44" presetID="22" presetClass="entr" presetSubtype="1" fill="hold" nodeType="with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up)">
                                      <p:cBhvr>
                                        <p:cTn id="46" dur="500"/>
                                        <p:tgtEl>
                                          <p:spTgt spid="14"/>
                                        </p:tgtEl>
                                      </p:cBhvr>
                                    </p:animEffect>
                                  </p:childTnLst>
                                </p:cTn>
                              </p:par>
                              <p:par>
                                <p:cTn id="47" presetID="22" presetClass="entr" presetSubtype="1" fill="hold"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wipe(up)">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23" grpId="0"/>
      <p:bldP spid="24" grpId="0"/>
      <p:bldP spid="3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448670" y="2353036"/>
            <a:ext cx="1103150" cy="1103150"/>
            <a:chOff x="6448670" y="2353036"/>
            <a:chExt cx="1103150" cy="1103150"/>
          </a:xfrm>
        </p:grpSpPr>
        <p:sp>
          <p:nvSpPr>
            <p:cNvPr id="3" name="椭圆 2"/>
            <p:cNvSpPr/>
            <p:nvPr/>
          </p:nvSpPr>
          <p:spPr>
            <a:xfrm>
              <a:off x="6448670" y="2353036"/>
              <a:ext cx="1103150" cy="1103150"/>
            </a:xfrm>
            <a:prstGeom prst="ellipse">
              <a:avLst/>
            </a:prstGeom>
            <a:noFill/>
            <a:ln w="19050" cap="flat" cmpd="sng" algn="ctr">
              <a:solidFill>
                <a:schemeClr val="bg1">
                  <a:lumMod val="9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4" name="椭圆 3"/>
            <p:cNvSpPr/>
            <p:nvPr/>
          </p:nvSpPr>
          <p:spPr>
            <a:xfrm>
              <a:off x="6604245" y="2508611"/>
              <a:ext cx="792000" cy="792000"/>
            </a:xfrm>
            <a:prstGeom prst="ellipse">
              <a:avLst/>
            </a:prstGeom>
            <a:noFill/>
            <a:ln w="0" cap="flat" cmpd="sng" algn="ctr">
              <a:solidFill>
                <a:schemeClr val="bg1">
                  <a:lumMod val="9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5" name="Freeform 61"/>
            <p:cNvSpPr>
              <a:spLocks noEditPoints="1"/>
            </p:cNvSpPr>
            <p:nvPr/>
          </p:nvSpPr>
          <p:spPr bwMode="auto">
            <a:xfrm>
              <a:off x="6839114" y="2742446"/>
              <a:ext cx="322263" cy="322263"/>
            </a:xfrm>
            <a:custGeom>
              <a:avLst/>
              <a:gdLst>
                <a:gd name="T0" fmla="*/ 890 w 1018"/>
                <a:gd name="T1" fmla="*/ 61 h 1017"/>
                <a:gd name="T2" fmla="*/ 876 w 1018"/>
                <a:gd name="T3" fmla="*/ 5 h 1017"/>
                <a:gd name="T4" fmla="*/ 147 w 1018"/>
                <a:gd name="T5" fmla="*/ 2 h 1017"/>
                <a:gd name="T6" fmla="*/ 127 w 1018"/>
                <a:gd name="T7" fmla="*/ 31 h 1017"/>
                <a:gd name="T8" fmla="*/ 131 w 1018"/>
                <a:gd name="T9" fmla="*/ 148 h 1017"/>
                <a:gd name="T10" fmla="*/ 24 w 1018"/>
                <a:gd name="T11" fmla="*/ 243 h 1017"/>
                <a:gd name="T12" fmla="*/ 3 w 1018"/>
                <a:gd name="T13" fmla="*/ 383 h 1017"/>
                <a:gd name="T14" fmla="*/ 61 w 1018"/>
                <a:gd name="T15" fmla="*/ 493 h 1017"/>
                <a:gd name="T16" fmla="*/ 170 w 1018"/>
                <a:gd name="T17" fmla="*/ 551 h 1017"/>
                <a:gd name="T18" fmla="*/ 274 w 1018"/>
                <a:gd name="T19" fmla="*/ 546 h 1017"/>
                <a:gd name="T20" fmla="*/ 382 w 1018"/>
                <a:gd name="T21" fmla="*/ 690 h 1017"/>
                <a:gd name="T22" fmla="*/ 410 w 1018"/>
                <a:gd name="T23" fmla="*/ 735 h 1017"/>
                <a:gd name="T24" fmla="*/ 410 w 1018"/>
                <a:gd name="T25" fmla="*/ 791 h 1017"/>
                <a:gd name="T26" fmla="*/ 379 w 1018"/>
                <a:gd name="T27" fmla="*/ 837 h 1017"/>
                <a:gd name="T28" fmla="*/ 318 w 1018"/>
                <a:gd name="T29" fmla="*/ 858 h 1017"/>
                <a:gd name="T30" fmla="*/ 248 w 1018"/>
                <a:gd name="T31" fmla="*/ 880 h 1017"/>
                <a:gd name="T32" fmla="*/ 197 w 1018"/>
                <a:gd name="T33" fmla="*/ 948 h 1017"/>
                <a:gd name="T34" fmla="*/ 196 w 1018"/>
                <a:gd name="T35" fmla="*/ 1003 h 1017"/>
                <a:gd name="T36" fmla="*/ 795 w 1018"/>
                <a:gd name="T37" fmla="*/ 1017 h 1017"/>
                <a:gd name="T38" fmla="*/ 826 w 1018"/>
                <a:gd name="T39" fmla="*/ 992 h 1017"/>
                <a:gd name="T40" fmla="*/ 812 w 1018"/>
                <a:gd name="T41" fmla="*/ 925 h 1017"/>
                <a:gd name="T42" fmla="*/ 750 w 1018"/>
                <a:gd name="T43" fmla="*/ 869 h 1017"/>
                <a:gd name="T44" fmla="*/ 681 w 1018"/>
                <a:gd name="T45" fmla="*/ 856 h 1017"/>
                <a:gd name="T46" fmla="*/ 633 w 1018"/>
                <a:gd name="T47" fmla="*/ 830 h 1017"/>
                <a:gd name="T48" fmla="*/ 605 w 1018"/>
                <a:gd name="T49" fmla="*/ 772 h 1017"/>
                <a:gd name="T50" fmla="*/ 616 w 1018"/>
                <a:gd name="T51" fmla="*/ 718 h 1017"/>
                <a:gd name="T52" fmla="*/ 639 w 1018"/>
                <a:gd name="T53" fmla="*/ 683 h 1017"/>
                <a:gd name="T54" fmla="*/ 774 w 1018"/>
                <a:gd name="T55" fmla="*/ 554 h 1017"/>
                <a:gd name="T56" fmla="*/ 887 w 1018"/>
                <a:gd name="T57" fmla="*/ 540 h 1017"/>
                <a:gd name="T58" fmla="*/ 983 w 1018"/>
                <a:gd name="T59" fmla="*/ 461 h 1017"/>
                <a:gd name="T60" fmla="*/ 1018 w 1018"/>
                <a:gd name="T61" fmla="*/ 342 h 1017"/>
                <a:gd name="T62" fmla="*/ 971 w 1018"/>
                <a:gd name="T63" fmla="*/ 210 h 1017"/>
                <a:gd name="T64" fmla="*/ 154 w 1018"/>
                <a:gd name="T65" fmla="*/ 481 h 1017"/>
                <a:gd name="T66" fmla="*/ 88 w 1018"/>
                <a:gd name="T67" fmla="*/ 426 h 1017"/>
                <a:gd name="T68" fmla="*/ 63 w 1018"/>
                <a:gd name="T69" fmla="*/ 345 h 1017"/>
                <a:gd name="T70" fmla="*/ 92 w 1018"/>
                <a:gd name="T71" fmla="*/ 256 h 1017"/>
                <a:gd name="T72" fmla="*/ 152 w 1018"/>
                <a:gd name="T73" fmla="*/ 252 h 1017"/>
                <a:gd name="T74" fmla="*/ 241 w 1018"/>
                <a:gd name="T75" fmla="*/ 488 h 1017"/>
                <a:gd name="T76" fmla="*/ 176 w 1018"/>
                <a:gd name="T77" fmla="*/ 487 h 1017"/>
                <a:gd name="T78" fmla="*/ 717 w 1018"/>
                <a:gd name="T79" fmla="*/ 925 h 1017"/>
                <a:gd name="T80" fmla="*/ 263 w 1018"/>
                <a:gd name="T81" fmla="*/ 954 h 1017"/>
                <a:gd name="T82" fmla="*/ 301 w 1018"/>
                <a:gd name="T83" fmla="*/ 925 h 1017"/>
                <a:gd name="T84" fmla="*/ 380 w 1018"/>
                <a:gd name="T85" fmla="*/ 910 h 1017"/>
                <a:gd name="T86" fmla="*/ 448 w 1018"/>
                <a:gd name="T87" fmla="*/ 854 h 1017"/>
                <a:gd name="T88" fmla="*/ 476 w 1018"/>
                <a:gd name="T89" fmla="*/ 778 h 1017"/>
                <a:gd name="T90" fmla="*/ 509 w 1018"/>
                <a:gd name="T91" fmla="*/ 795 h 1017"/>
                <a:gd name="T92" fmla="*/ 543 w 1018"/>
                <a:gd name="T93" fmla="*/ 778 h 1017"/>
                <a:gd name="T94" fmla="*/ 578 w 1018"/>
                <a:gd name="T95" fmla="*/ 865 h 1017"/>
                <a:gd name="T96" fmla="*/ 653 w 1018"/>
                <a:gd name="T97" fmla="*/ 915 h 1017"/>
                <a:gd name="T98" fmla="*/ 494 w 1018"/>
                <a:gd name="T99" fmla="*/ 709 h 1017"/>
                <a:gd name="T100" fmla="*/ 329 w 1018"/>
                <a:gd name="T101" fmla="*/ 511 h 1017"/>
                <a:gd name="T102" fmla="*/ 247 w 1018"/>
                <a:gd name="T103" fmla="*/ 342 h 1017"/>
                <a:gd name="T104" fmla="*/ 196 w 1018"/>
                <a:gd name="T105" fmla="*/ 132 h 1017"/>
                <a:gd name="T106" fmla="*/ 817 w 1018"/>
                <a:gd name="T107" fmla="*/ 164 h 1017"/>
                <a:gd name="T108" fmla="*/ 762 w 1018"/>
                <a:gd name="T109" fmla="*/ 369 h 1017"/>
                <a:gd name="T110" fmla="*/ 663 w 1018"/>
                <a:gd name="T111" fmla="*/ 550 h 1017"/>
                <a:gd name="T112" fmla="*/ 509 w 1018"/>
                <a:gd name="T113" fmla="*/ 722 h 1017"/>
                <a:gd name="T114" fmla="*/ 911 w 1018"/>
                <a:gd name="T115" fmla="*/ 448 h 1017"/>
                <a:gd name="T116" fmla="*/ 842 w 1018"/>
                <a:gd name="T117" fmla="*/ 487 h 1017"/>
                <a:gd name="T118" fmla="*/ 777 w 1018"/>
                <a:gd name="T119" fmla="*/ 489 h 1017"/>
                <a:gd name="T120" fmla="*/ 866 w 1018"/>
                <a:gd name="T121" fmla="*/ 252 h 1017"/>
                <a:gd name="T122" fmla="*/ 926 w 1018"/>
                <a:gd name="T123" fmla="*/ 257 h 1017"/>
                <a:gd name="T124" fmla="*/ 955 w 1018"/>
                <a:gd name="T125" fmla="*/ 345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8" h="1017">
                  <a:moveTo>
                    <a:pt x="887" y="148"/>
                  </a:moveTo>
                  <a:lnTo>
                    <a:pt x="887" y="148"/>
                  </a:lnTo>
                  <a:lnTo>
                    <a:pt x="884" y="147"/>
                  </a:lnTo>
                  <a:lnTo>
                    <a:pt x="884" y="147"/>
                  </a:lnTo>
                  <a:lnTo>
                    <a:pt x="887" y="119"/>
                  </a:lnTo>
                  <a:lnTo>
                    <a:pt x="889" y="90"/>
                  </a:lnTo>
                  <a:lnTo>
                    <a:pt x="890" y="61"/>
                  </a:lnTo>
                  <a:lnTo>
                    <a:pt x="890" y="31"/>
                  </a:lnTo>
                  <a:lnTo>
                    <a:pt x="890" y="31"/>
                  </a:lnTo>
                  <a:lnTo>
                    <a:pt x="890" y="26"/>
                  </a:lnTo>
                  <a:lnTo>
                    <a:pt x="888" y="19"/>
                  </a:lnTo>
                  <a:lnTo>
                    <a:pt x="885" y="14"/>
                  </a:lnTo>
                  <a:lnTo>
                    <a:pt x="882" y="10"/>
                  </a:lnTo>
                  <a:lnTo>
                    <a:pt x="876" y="5"/>
                  </a:lnTo>
                  <a:lnTo>
                    <a:pt x="871" y="2"/>
                  </a:lnTo>
                  <a:lnTo>
                    <a:pt x="866" y="0"/>
                  </a:lnTo>
                  <a:lnTo>
                    <a:pt x="859" y="0"/>
                  </a:lnTo>
                  <a:lnTo>
                    <a:pt x="160" y="0"/>
                  </a:lnTo>
                  <a:lnTo>
                    <a:pt x="160" y="0"/>
                  </a:lnTo>
                  <a:lnTo>
                    <a:pt x="153" y="0"/>
                  </a:lnTo>
                  <a:lnTo>
                    <a:pt x="147" y="2"/>
                  </a:lnTo>
                  <a:lnTo>
                    <a:pt x="141" y="5"/>
                  </a:lnTo>
                  <a:lnTo>
                    <a:pt x="137" y="10"/>
                  </a:lnTo>
                  <a:lnTo>
                    <a:pt x="133" y="14"/>
                  </a:lnTo>
                  <a:lnTo>
                    <a:pt x="130" y="19"/>
                  </a:lnTo>
                  <a:lnTo>
                    <a:pt x="129" y="26"/>
                  </a:lnTo>
                  <a:lnTo>
                    <a:pt x="127" y="31"/>
                  </a:lnTo>
                  <a:lnTo>
                    <a:pt x="127" y="31"/>
                  </a:lnTo>
                  <a:lnTo>
                    <a:pt x="127" y="61"/>
                  </a:lnTo>
                  <a:lnTo>
                    <a:pt x="130" y="90"/>
                  </a:lnTo>
                  <a:lnTo>
                    <a:pt x="132" y="119"/>
                  </a:lnTo>
                  <a:lnTo>
                    <a:pt x="134" y="147"/>
                  </a:lnTo>
                  <a:lnTo>
                    <a:pt x="134" y="147"/>
                  </a:lnTo>
                  <a:lnTo>
                    <a:pt x="131" y="148"/>
                  </a:lnTo>
                  <a:lnTo>
                    <a:pt x="131" y="148"/>
                  </a:lnTo>
                  <a:lnTo>
                    <a:pt x="110" y="157"/>
                  </a:lnTo>
                  <a:lnTo>
                    <a:pt x="93" y="168"/>
                  </a:lnTo>
                  <a:lnTo>
                    <a:pt x="76" y="180"/>
                  </a:lnTo>
                  <a:lnTo>
                    <a:pt x="61" y="194"/>
                  </a:lnTo>
                  <a:lnTo>
                    <a:pt x="47" y="210"/>
                  </a:lnTo>
                  <a:lnTo>
                    <a:pt x="35" y="226"/>
                  </a:lnTo>
                  <a:lnTo>
                    <a:pt x="24" y="243"/>
                  </a:lnTo>
                  <a:lnTo>
                    <a:pt x="16" y="263"/>
                  </a:lnTo>
                  <a:lnTo>
                    <a:pt x="8" y="281"/>
                  </a:lnTo>
                  <a:lnTo>
                    <a:pt x="4" y="301"/>
                  </a:lnTo>
                  <a:lnTo>
                    <a:pt x="1" y="322"/>
                  </a:lnTo>
                  <a:lnTo>
                    <a:pt x="0" y="342"/>
                  </a:lnTo>
                  <a:lnTo>
                    <a:pt x="0" y="363"/>
                  </a:lnTo>
                  <a:lnTo>
                    <a:pt x="3" y="383"/>
                  </a:lnTo>
                  <a:lnTo>
                    <a:pt x="8" y="404"/>
                  </a:lnTo>
                  <a:lnTo>
                    <a:pt x="15" y="425"/>
                  </a:lnTo>
                  <a:lnTo>
                    <a:pt x="15" y="425"/>
                  </a:lnTo>
                  <a:lnTo>
                    <a:pt x="24" y="443"/>
                  </a:lnTo>
                  <a:lnTo>
                    <a:pt x="35" y="461"/>
                  </a:lnTo>
                  <a:lnTo>
                    <a:pt x="47" y="478"/>
                  </a:lnTo>
                  <a:lnTo>
                    <a:pt x="61" y="493"/>
                  </a:lnTo>
                  <a:lnTo>
                    <a:pt x="76" y="507"/>
                  </a:lnTo>
                  <a:lnTo>
                    <a:pt x="93" y="519"/>
                  </a:lnTo>
                  <a:lnTo>
                    <a:pt x="110" y="530"/>
                  </a:lnTo>
                  <a:lnTo>
                    <a:pt x="130" y="540"/>
                  </a:lnTo>
                  <a:lnTo>
                    <a:pt x="130" y="540"/>
                  </a:lnTo>
                  <a:lnTo>
                    <a:pt x="150" y="546"/>
                  </a:lnTo>
                  <a:lnTo>
                    <a:pt x="170" y="551"/>
                  </a:lnTo>
                  <a:lnTo>
                    <a:pt x="191" y="555"/>
                  </a:lnTo>
                  <a:lnTo>
                    <a:pt x="211" y="556"/>
                  </a:lnTo>
                  <a:lnTo>
                    <a:pt x="211" y="556"/>
                  </a:lnTo>
                  <a:lnTo>
                    <a:pt x="227" y="555"/>
                  </a:lnTo>
                  <a:lnTo>
                    <a:pt x="243" y="554"/>
                  </a:lnTo>
                  <a:lnTo>
                    <a:pt x="259" y="550"/>
                  </a:lnTo>
                  <a:lnTo>
                    <a:pt x="274" y="546"/>
                  </a:lnTo>
                  <a:lnTo>
                    <a:pt x="274" y="546"/>
                  </a:lnTo>
                  <a:lnTo>
                    <a:pt x="301" y="586"/>
                  </a:lnTo>
                  <a:lnTo>
                    <a:pt x="327" y="621"/>
                  </a:lnTo>
                  <a:lnTo>
                    <a:pt x="353" y="654"/>
                  </a:lnTo>
                  <a:lnTo>
                    <a:pt x="379" y="683"/>
                  </a:lnTo>
                  <a:lnTo>
                    <a:pt x="379" y="683"/>
                  </a:lnTo>
                  <a:lnTo>
                    <a:pt x="382" y="690"/>
                  </a:lnTo>
                  <a:lnTo>
                    <a:pt x="386" y="695"/>
                  </a:lnTo>
                  <a:lnTo>
                    <a:pt x="386" y="695"/>
                  </a:lnTo>
                  <a:lnTo>
                    <a:pt x="393" y="703"/>
                  </a:lnTo>
                  <a:lnTo>
                    <a:pt x="398" y="710"/>
                  </a:lnTo>
                  <a:lnTo>
                    <a:pt x="402" y="718"/>
                  </a:lnTo>
                  <a:lnTo>
                    <a:pt x="406" y="726"/>
                  </a:lnTo>
                  <a:lnTo>
                    <a:pt x="410" y="735"/>
                  </a:lnTo>
                  <a:lnTo>
                    <a:pt x="412" y="744"/>
                  </a:lnTo>
                  <a:lnTo>
                    <a:pt x="413" y="753"/>
                  </a:lnTo>
                  <a:lnTo>
                    <a:pt x="414" y="763"/>
                  </a:lnTo>
                  <a:lnTo>
                    <a:pt x="414" y="763"/>
                  </a:lnTo>
                  <a:lnTo>
                    <a:pt x="413" y="772"/>
                  </a:lnTo>
                  <a:lnTo>
                    <a:pt x="412" y="782"/>
                  </a:lnTo>
                  <a:lnTo>
                    <a:pt x="410" y="791"/>
                  </a:lnTo>
                  <a:lnTo>
                    <a:pt x="406" y="799"/>
                  </a:lnTo>
                  <a:lnTo>
                    <a:pt x="402" y="808"/>
                  </a:lnTo>
                  <a:lnTo>
                    <a:pt x="398" y="816"/>
                  </a:lnTo>
                  <a:lnTo>
                    <a:pt x="393" y="824"/>
                  </a:lnTo>
                  <a:lnTo>
                    <a:pt x="386" y="830"/>
                  </a:lnTo>
                  <a:lnTo>
                    <a:pt x="386" y="830"/>
                  </a:lnTo>
                  <a:lnTo>
                    <a:pt x="379" y="837"/>
                  </a:lnTo>
                  <a:lnTo>
                    <a:pt x="371" y="842"/>
                  </a:lnTo>
                  <a:lnTo>
                    <a:pt x="364" y="847"/>
                  </a:lnTo>
                  <a:lnTo>
                    <a:pt x="355" y="851"/>
                  </a:lnTo>
                  <a:lnTo>
                    <a:pt x="346" y="854"/>
                  </a:lnTo>
                  <a:lnTo>
                    <a:pt x="337" y="856"/>
                  </a:lnTo>
                  <a:lnTo>
                    <a:pt x="328" y="858"/>
                  </a:lnTo>
                  <a:lnTo>
                    <a:pt x="318" y="858"/>
                  </a:lnTo>
                  <a:lnTo>
                    <a:pt x="318" y="858"/>
                  </a:lnTo>
                  <a:lnTo>
                    <a:pt x="306" y="859"/>
                  </a:lnTo>
                  <a:lnTo>
                    <a:pt x="293" y="861"/>
                  </a:lnTo>
                  <a:lnTo>
                    <a:pt x="281" y="865"/>
                  </a:lnTo>
                  <a:lnTo>
                    <a:pt x="269" y="869"/>
                  </a:lnTo>
                  <a:lnTo>
                    <a:pt x="257" y="874"/>
                  </a:lnTo>
                  <a:lnTo>
                    <a:pt x="248" y="880"/>
                  </a:lnTo>
                  <a:lnTo>
                    <a:pt x="237" y="887"/>
                  </a:lnTo>
                  <a:lnTo>
                    <a:pt x="228" y="896"/>
                  </a:lnTo>
                  <a:lnTo>
                    <a:pt x="220" y="904"/>
                  </a:lnTo>
                  <a:lnTo>
                    <a:pt x="212" y="915"/>
                  </a:lnTo>
                  <a:lnTo>
                    <a:pt x="207" y="925"/>
                  </a:lnTo>
                  <a:lnTo>
                    <a:pt x="202" y="937"/>
                  </a:lnTo>
                  <a:lnTo>
                    <a:pt x="197" y="948"/>
                  </a:lnTo>
                  <a:lnTo>
                    <a:pt x="194" y="960"/>
                  </a:lnTo>
                  <a:lnTo>
                    <a:pt x="192" y="973"/>
                  </a:lnTo>
                  <a:lnTo>
                    <a:pt x="191" y="986"/>
                  </a:lnTo>
                  <a:lnTo>
                    <a:pt x="191" y="986"/>
                  </a:lnTo>
                  <a:lnTo>
                    <a:pt x="192" y="992"/>
                  </a:lnTo>
                  <a:lnTo>
                    <a:pt x="194" y="998"/>
                  </a:lnTo>
                  <a:lnTo>
                    <a:pt x="196" y="1003"/>
                  </a:lnTo>
                  <a:lnTo>
                    <a:pt x="200" y="1008"/>
                  </a:lnTo>
                  <a:lnTo>
                    <a:pt x="205" y="1012"/>
                  </a:lnTo>
                  <a:lnTo>
                    <a:pt x="210" y="1015"/>
                  </a:lnTo>
                  <a:lnTo>
                    <a:pt x="217" y="1017"/>
                  </a:lnTo>
                  <a:lnTo>
                    <a:pt x="223" y="1017"/>
                  </a:lnTo>
                  <a:lnTo>
                    <a:pt x="795" y="1017"/>
                  </a:lnTo>
                  <a:lnTo>
                    <a:pt x="795" y="1017"/>
                  </a:lnTo>
                  <a:lnTo>
                    <a:pt x="801" y="1017"/>
                  </a:lnTo>
                  <a:lnTo>
                    <a:pt x="808" y="1015"/>
                  </a:lnTo>
                  <a:lnTo>
                    <a:pt x="813" y="1012"/>
                  </a:lnTo>
                  <a:lnTo>
                    <a:pt x="817" y="1008"/>
                  </a:lnTo>
                  <a:lnTo>
                    <a:pt x="822" y="1003"/>
                  </a:lnTo>
                  <a:lnTo>
                    <a:pt x="825" y="998"/>
                  </a:lnTo>
                  <a:lnTo>
                    <a:pt x="826" y="992"/>
                  </a:lnTo>
                  <a:lnTo>
                    <a:pt x="827" y="986"/>
                  </a:lnTo>
                  <a:lnTo>
                    <a:pt x="827" y="986"/>
                  </a:lnTo>
                  <a:lnTo>
                    <a:pt x="826" y="973"/>
                  </a:lnTo>
                  <a:lnTo>
                    <a:pt x="825" y="960"/>
                  </a:lnTo>
                  <a:lnTo>
                    <a:pt x="822" y="948"/>
                  </a:lnTo>
                  <a:lnTo>
                    <a:pt x="817" y="937"/>
                  </a:lnTo>
                  <a:lnTo>
                    <a:pt x="812" y="925"/>
                  </a:lnTo>
                  <a:lnTo>
                    <a:pt x="806" y="915"/>
                  </a:lnTo>
                  <a:lnTo>
                    <a:pt x="798" y="904"/>
                  </a:lnTo>
                  <a:lnTo>
                    <a:pt x="790" y="896"/>
                  </a:lnTo>
                  <a:lnTo>
                    <a:pt x="781" y="887"/>
                  </a:lnTo>
                  <a:lnTo>
                    <a:pt x="771" y="880"/>
                  </a:lnTo>
                  <a:lnTo>
                    <a:pt x="761" y="874"/>
                  </a:lnTo>
                  <a:lnTo>
                    <a:pt x="750" y="869"/>
                  </a:lnTo>
                  <a:lnTo>
                    <a:pt x="738" y="865"/>
                  </a:lnTo>
                  <a:lnTo>
                    <a:pt x="725" y="861"/>
                  </a:lnTo>
                  <a:lnTo>
                    <a:pt x="713" y="859"/>
                  </a:lnTo>
                  <a:lnTo>
                    <a:pt x="699" y="858"/>
                  </a:lnTo>
                  <a:lnTo>
                    <a:pt x="699" y="858"/>
                  </a:lnTo>
                  <a:lnTo>
                    <a:pt x="691" y="858"/>
                  </a:lnTo>
                  <a:lnTo>
                    <a:pt x="681" y="856"/>
                  </a:lnTo>
                  <a:lnTo>
                    <a:pt x="673" y="854"/>
                  </a:lnTo>
                  <a:lnTo>
                    <a:pt x="663" y="851"/>
                  </a:lnTo>
                  <a:lnTo>
                    <a:pt x="655" y="847"/>
                  </a:lnTo>
                  <a:lnTo>
                    <a:pt x="647" y="842"/>
                  </a:lnTo>
                  <a:lnTo>
                    <a:pt x="639" y="837"/>
                  </a:lnTo>
                  <a:lnTo>
                    <a:pt x="633" y="830"/>
                  </a:lnTo>
                  <a:lnTo>
                    <a:pt x="633" y="830"/>
                  </a:lnTo>
                  <a:lnTo>
                    <a:pt x="626" y="824"/>
                  </a:lnTo>
                  <a:lnTo>
                    <a:pt x="620" y="816"/>
                  </a:lnTo>
                  <a:lnTo>
                    <a:pt x="616" y="808"/>
                  </a:lnTo>
                  <a:lnTo>
                    <a:pt x="611" y="799"/>
                  </a:lnTo>
                  <a:lnTo>
                    <a:pt x="608" y="791"/>
                  </a:lnTo>
                  <a:lnTo>
                    <a:pt x="606" y="782"/>
                  </a:lnTo>
                  <a:lnTo>
                    <a:pt x="605" y="772"/>
                  </a:lnTo>
                  <a:lnTo>
                    <a:pt x="605" y="763"/>
                  </a:lnTo>
                  <a:lnTo>
                    <a:pt x="605" y="763"/>
                  </a:lnTo>
                  <a:lnTo>
                    <a:pt x="605" y="753"/>
                  </a:lnTo>
                  <a:lnTo>
                    <a:pt x="606" y="744"/>
                  </a:lnTo>
                  <a:lnTo>
                    <a:pt x="608" y="735"/>
                  </a:lnTo>
                  <a:lnTo>
                    <a:pt x="611" y="726"/>
                  </a:lnTo>
                  <a:lnTo>
                    <a:pt x="616" y="718"/>
                  </a:lnTo>
                  <a:lnTo>
                    <a:pt x="620" y="710"/>
                  </a:lnTo>
                  <a:lnTo>
                    <a:pt x="626" y="703"/>
                  </a:lnTo>
                  <a:lnTo>
                    <a:pt x="633" y="695"/>
                  </a:lnTo>
                  <a:lnTo>
                    <a:pt x="633" y="695"/>
                  </a:lnTo>
                  <a:lnTo>
                    <a:pt x="637" y="690"/>
                  </a:lnTo>
                  <a:lnTo>
                    <a:pt x="639" y="683"/>
                  </a:lnTo>
                  <a:lnTo>
                    <a:pt x="639" y="683"/>
                  </a:lnTo>
                  <a:lnTo>
                    <a:pt x="665" y="654"/>
                  </a:lnTo>
                  <a:lnTo>
                    <a:pt x="691" y="622"/>
                  </a:lnTo>
                  <a:lnTo>
                    <a:pt x="718" y="586"/>
                  </a:lnTo>
                  <a:lnTo>
                    <a:pt x="743" y="546"/>
                  </a:lnTo>
                  <a:lnTo>
                    <a:pt x="743" y="546"/>
                  </a:lnTo>
                  <a:lnTo>
                    <a:pt x="758" y="550"/>
                  </a:lnTo>
                  <a:lnTo>
                    <a:pt x="774" y="554"/>
                  </a:lnTo>
                  <a:lnTo>
                    <a:pt x="791" y="555"/>
                  </a:lnTo>
                  <a:lnTo>
                    <a:pt x="806" y="556"/>
                  </a:lnTo>
                  <a:lnTo>
                    <a:pt x="806" y="556"/>
                  </a:lnTo>
                  <a:lnTo>
                    <a:pt x="827" y="555"/>
                  </a:lnTo>
                  <a:lnTo>
                    <a:pt x="847" y="551"/>
                  </a:lnTo>
                  <a:lnTo>
                    <a:pt x="868" y="546"/>
                  </a:lnTo>
                  <a:lnTo>
                    <a:pt x="887" y="540"/>
                  </a:lnTo>
                  <a:lnTo>
                    <a:pt x="887" y="540"/>
                  </a:lnTo>
                  <a:lnTo>
                    <a:pt x="906" y="530"/>
                  </a:lnTo>
                  <a:lnTo>
                    <a:pt x="925" y="519"/>
                  </a:lnTo>
                  <a:lnTo>
                    <a:pt x="941" y="507"/>
                  </a:lnTo>
                  <a:lnTo>
                    <a:pt x="956" y="493"/>
                  </a:lnTo>
                  <a:lnTo>
                    <a:pt x="970" y="478"/>
                  </a:lnTo>
                  <a:lnTo>
                    <a:pt x="983" y="461"/>
                  </a:lnTo>
                  <a:lnTo>
                    <a:pt x="993" y="443"/>
                  </a:lnTo>
                  <a:lnTo>
                    <a:pt x="1002" y="425"/>
                  </a:lnTo>
                  <a:lnTo>
                    <a:pt x="1002" y="425"/>
                  </a:lnTo>
                  <a:lnTo>
                    <a:pt x="1009" y="404"/>
                  </a:lnTo>
                  <a:lnTo>
                    <a:pt x="1014" y="383"/>
                  </a:lnTo>
                  <a:lnTo>
                    <a:pt x="1017" y="363"/>
                  </a:lnTo>
                  <a:lnTo>
                    <a:pt x="1018" y="342"/>
                  </a:lnTo>
                  <a:lnTo>
                    <a:pt x="1017" y="322"/>
                  </a:lnTo>
                  <a:lnTo>
                    <a:pt x="1014" y="301"/>
                  </a:lnTo>
                  <a:lnTo>
                    <a:pt x="1008" y="281"/>
                  </a:lnTo>
                  <a:lnTo>
                    <a:pt x="1002" y="263"/>
                  </a:lnTo>
                  <a:lnTo>
                    <a:pt x="993" y="243"/>
                  </a:lnTo>
                  <a:lnTo>
                    <a:pt x="983" y="226"/>
                  </a:lnTo>
                  <a:lnTo>
                    <a:pt x="971" y="210"/>
                  </a:lnTo>
                  <a:lnTo>
                    <a:pt x="957" y="194"/>
                  </a:lnTo>
                  <a:lnTo>
                    <a:pt x="942" y="180"/>
                  </a:lnTo>
                  <a:lnTo>
                    <a:pt x="925" y="168"/>
                  </a:lnTo>
                  <a:lnTo>
                    <a:pt x="906" y="157"/>
                  </a:lnTo>
                  <a:lnTo>
                    <a:pt x="887" y="148"/>
                  </a:lnTo>
                  <a:lnTo>
                    <a:pt x="887" y="148"/>
                  </a:lnTo>
                  <a:close/>
                  <a:moveTo>
                    <a:pt x="154" y="481"/>
                  </a:moveTo>
                  <a:lnTo>
                    <a:pt x="154" y="481"/>
                  </a:lnTo>
                  <a:lnTo>
                    <a:pt x="140" y="474"/>
                  </a:lnTo>
                  <a:lnTo>
                    <a:pt x="129" y="467"/>
                  </a:lnTo>
                  <a:lnTo>
                    <a:pt x="117" y="458"/>
                  </a:lnTo>
                  <a:lnTo>
                    <a:pt x="106" y="448"/>
                  </a:lnTo>
                  <a:lnTo>
                    <a:pt x="96" y="438"/>
                  </a:lnTo>
                  <a:lnTo>
                    <a:pt x="88" y="426"/>
                  </a:lnTo>
                  <a:lnTo>
                    <a:pt x="80" y="413"/>
                  </a:lnTo>
                  <a:lnTo>
                    <a:pt x="74" y="400"/>
                  </a:lnTo>
                  <a:lnTo>
                    <a:pt x="74" y="400"/>
                  </a:lnTo>
                  <a:lnTo>
                    <a:pt x="70" y="386"/>
                  </a:lnTo>
                  <a:lnTo>
                    <a:pt x="66" y="373"/>
                  </a:lnTo>
                  <a:lnTo>
                    <a:pt x="64" y="359"/>
                  </a:lnTo>
                  <a:lnTo>
                    <a:pt x="63" y="345"/>
                  </a:lnTo>
                  <a:lnTo>
                    <a:pt x="63" y="331"/>
                  </a:lnTo>
                  <a:lnTo>
                    <a:pt x="65" y="319"/>
                  </a:lnTo>
                  <a:lnTo>
                    <a:pt x="68" y="305"/>
                  </a:lnTo>
                  <a:lnTo>
                    <a:pt x="73" y="292"/>
                  </a:lnTo>
                  <a:lnTo>
                    <a:pt x="78" y="280"/>
                  </a:lnTo>
                  <a:lnTo>
                    <a:pt x="85" y="268"/>
                  </a:lnTo>
                  <a:lnTo>
                    <a:pt x="92" y="256"/>
                  </a:lnTo>
                  <a:lnTo>
                    <a:pt x="101" y="247"/>
                  </a:lnTo>
                  <a:lnTo>
                    <a:pt x="110" y="236"/>
                  </a:lnTo>
                  <a:lnTo>
                    <a:pt x="120" y="227"/>
                  </a:lnTo>
                  <a:lnTo>
                    <a:pt x="132" y="219"/>
                  </a:lnTo>
                  <a:lnTo>
                    <a:pt x="144" y="212"/>
                  </a:lnTo>
                  <a:lnTo>
                    <a:pt x="144" y="212"/>
                  </a:lnTo>
                  <a:lnTo>
                    <a:pt x="152" y="252"/>
                  </a:lnTo>
                  <a:lnTo>
                    <a:pt x="162" y="290"/>
                  </a:lnTo>
                  <a:lnTo>
                    <a:pt x="173" y="326"/>
                  </a:lnTo>
                  <a:lnTo>
                    <a:pt x="184" y="361"/>
                  </a:lnTo>
                  <a:lnTo>
                    <a:pt x="197" y="395"/>
                  </a:lnTo>
                  <a:lnTo>
                    <a:pt x="211" y="428"/>
                  </a:lnTo>
                  <a:lnTo>
                    <a:pt x="226" y="459"/>
                  </a:lnTo>
                  <a:lnTo>
                    <a:pt x="241" y="488"/>
                  </a:lnTo>
                  <a:lnTo>
                    <a:pt x="241" y="488"/>
                  </a:lnTo>
                  <a:lnTo>
                    <a:pt x="230" y="490"/>
                  </a:lnTo>
                  <a:lnTo>
                    <a:pt x="220" y="491"/>
                  </a:lnTo>
                  <a:lnTo>
                    <a:pt x="209" y="491"/>
                  </a:lnTo>
                  <a:lnTo>
                    <a:pt x="197" y="491"/>
                  </a:lnTo>
                  <a:lnTo>
                    <a:pt x="187" y="490"/>
                  </a:lnTo>
                  <a:lnTo>
                    <a:pt x="176" y="487"/>
                  </a:lnTo>
                  <a:lnTo>
                    <a:pt x="165" y="485"/>
                  </a:lnTo>
                  <a:lnTo>
                    <a:pt x="154" y="481"/>
                  </a:lnTo>
                  <a:lnTo>
                    <a:pt x="154" y="481"/>
                  </a:lnTo>
                  <a:close/>
                  <a:moveTo>
                    <a:pt x="699" y="922"/>
                  </a:moveTo>
                  <a:lnTo>
                    <a:pt x="699" y="922"/>
                  </a:lnTo>
                  <a:lnTo>
                    <a:pt x="709" y="923"/>
                  </a:lnTo>
                  <a:lnTo>
                    <a:pt x="717" y="925"/>
                  </a:lnTo>
                  <a:lnTo>
                    <a:pt x="725" y="927"/>
                  </a:lnTo>
                  <a:lnTo>
                    <a:pt x="733" y="931"/>
                  </a:lnTo>
                  <a:lnTo>
                    <a:pt x="739" y="935"/>
                  </a:lnTo>
                  <a:lnTo>
                    <a:pt x="746" y="941"/>
                  </a:lnTo>
                  <a:lnTo>
                    <a:pt x="751" y="947"/>
                  </a:lnTo>
                  <a:lnTo>
                    <a:pt x="755" y="954"/>
                  </a:lnTo>
                  <a:lnTo>
                    <a:pt x="263" y="954"/>
                  </a:lnTo>
                  <a:lnTo>
                    <a:pt x="263" y="954"/>
                  </a:lnTo>
                  <a:lnTo>
                    <a:pt x="268" y="947"/>
                  </a:lnTo>
                  <a:lnTo>
                    <a:pt x="273" y="941"/>
                  </a:lnTo>
                  <a:lnTo>
                    <a:pt x="279" y="935"/>
                  </a:lnTo>
                  <a:lnTo>
                    <a:pt x="286" y="931"/>
                  </a:lnTo>
                  <a:lnTo>
                    <a:pt x="294" y="927"/>
                  </a:lnTo>
                  <a:lnTo>
                    <a:pt x="301" y="925"/>
                  </a:lnTo>
                  <a:lnTo>
                    <a:pt x="310" y="923"/>
                  </a:lnTo>
                  <a:lnTo>
                    <a:pt x="318" y="922"/>
                  </a:lnTo>
                  <a:lnTo>
                    <a:pt x="318" y="922"/>
                  </a:lnTo>
                  <a:lnTo>
                    <a:pt x="333" y="922"/>
                  </a:lnTo>
                  <a:lnTo>
                    <a:pt x="350" y="919"/>
                  </a:lnTo>
                  <a:lnTo>
                    <a:pt x="365" y="915"/>
                  </a:lnTo>
                  <a:lnTo>
                    <a:pt x="380" y="910"/>
                  </a:lnTo>
                  <a:lnTo>
                    <a:pt x="394" y="903"/>
                  </a:lnTo>
                  <a:lnTo>
                    <a:pt x="406" y="896"/>
                  </a:lnTo>
                  <a:lnTo>
                    <a:pt x="419" y="886"/>
                  </a:lnTo>
                  <a:lnTo>
                    <a:pt x="431" y="875"/>
                  </a:lnTo>
                  <a:lnTo>
                    <a:pt x="431" y="875"/>
                  </a:lnTo>
                  <a:lnTo>
                    <a:pt x="440" y="865"/>
                  </a:lnTo>
                  <a:lnTo>
                    <a:pt x="448" y="854"/>
                  </a:lnTo>
                  <a:lnTo>
                    <a:pt x="456" y="842"/>
                  </a:lnTo>
                  <a:lnTo>
                    <a:pt x="462" y="830"/>
                  </a:lnTo>
                  <a:lnTo>
                    <a:pt x="468" y="817"/>
                  </a:lnTo>
                  <a:lnTo>
                    <a:pt x="471" y="805"/>
                  </a:lnTo>
                  <a:lnTo>
                    <a:pt x="474" y="792"/>
                  </a:lnTo>
                  <a:lnTo>
                    <a:pt x="476" y="778"/>
                  </a:lnTo>
                  <a:lnTo>
                    <a:pt x="476" y="778"/>
                  </a:lnTo>
                  <a:lnTo>
                    <a:pt x="490" y="788"/>
                  </a:lnTo>
                  <a:lnTo>
                    <a:pt x="490" y="788"/>
                  </a:lnTo>
                  <a:lnTo>
                    <a:pt x="494" y="792"/>
                  </a:lnTo>
                  <a:lnTo>
                    <a:pt x="500" y="793"/>
                  </a:lnTo>
                  <a:lnTo>
                    <a:pt x="504" y="795"/>
                  </a:lnTo>
                  <a:lnTo>
                    <a:pt x="509" y="795"/>
                  </a:lnTo>
                  <a:lnTo>
                    <a:pt x="509" y="795"/>
                  </a:lnTo>
                  <a:lnTo>
                    <a:pt x="514" y="795"/>
                  </a:lnTo>
                  <a:lnTo>
                    <a:pt x="519" y="793"/>
                  </a:lnTo>
                  <a:lnTo>
                    <a:pt x="523" y="792"/>
                  </a:lnTo>
                  <a:lnTo>
                    <a:pt x="528" y="788"/>
                  </a:lnTo>
                  <a:lnTo>
                    <a:pt x="528" y="788"/>
                  </a:lnTo>
                  <a:lnTo>
                    <a:pt x="543" y="778"/>
                  </a:lnTo>
                  <a:lnTo>
                    <a:pt x="543" y="778"/>
                  </a:lnTo>
                  <a:lnTo>
                    <a:pt x="544" y="792"/>
                  </a:lnTo>
                  <a:lnTo>
                    <a:pt x="547" y="805"/>
                  </a:lnTo>
                  <a:lnTo>
                    <a:pt x="551" y="817"/>
                  </a:lnTo>
                  <a:lnTo>
                    <a:pt x="557" y="830"/>
                  </a:lnTo>
                  <a:lnTo>
                    <a:pt x="562" y="842"/>
                  </a:lnTo>
                  <a:lnTo>
                    <a:pt x="570" y="854"/>
                  </a:lnTo>
                  <a:lnTo>
                    <a:pt x="578" y="865"/>
                  </a:lnTo>
                  <a:lnTo>
                    <a:pt x="588" y="875"/>
                  </a:lnTo>
                  <a:lnTo>
                    <a:pt x="588" y="875"/>
                  </a:lnTo>
                  <a:lnTo>
                    <a:pt x="600" y="886"/>
                  </a:lnTo>
                  <a:lnTo>
                    <a:pt x="611" y="896"/>
                  </a:lnTo>
                  <a:lnTo>
                    <a:pt x="625" y="903"/>
                  </a:lnTo>
                  <a:lnTo>
                    <a:pt x="639" y="910"/>
                  </a:lnTo>
                  <a:lnTo>
                    <a:pt x="653" y="915"/>
                  </a:lnTo>
                  <a:lnTo>
                    <a:pt x="668" y="919"/>
                  </a:lnTo>
                  <a:lnTo>
                    <a:pt x="684" y="922"/>
                  </a:lnTo>
                  <a:lnTo>
                    <a:pt x="699" y="922"/>
                  </a:lnTo>
                  <a:lnTo>
                    <a:pt x="699" y="922"/>
                  </a:lnTo>
                  <a:close/>
                  <a:moveTo>
                    <a:pt x="509" y="722"/>
                  </a:moveTo>
                  <a:lnTo>
                    <a:pt x="509" y="722"/>
                  </a:lnTo>
                  <a:lnTo>
                    <a:pt x="494" y="709"/>
                  </a:lnTo>
                  <a:lnTo>
                    <a:pt x="476" y="692"/>
                  </a:lnTo>
                  <a:lnTo>
                    <a:pt x="456" y="672"/>
                  </a:lnTo>
                  <a:lnTo>
                    <a:pt x="432" y="647"/>
                  </a:lnTo>
                  <a:lnTo>
                    <a:pt x="408" y="618"/>
                  </a:lnTo>
                  <a:lnTo>
                    <a:pt x="382" y="586"/>
                  </a:lnTo>
                  <a:lnTo>
                    <a:pt x="355" y="550"/>
                  </a:lnTo>
                  <a:lnTo>
                    <a:pt x="329" y="511"/>
                  </a:lnTo>
                  <a:lnTo>
                    <a:pt x="316" y="489"/>
                  </a:lnTo>
                  <a:lnTo>
                    <a:pt x="303" y="467"/>
                  </a:lnTo>
                  <a:lnTo>
                    <a:pt x="292" y="444"/>
                  </a:lnTo>
                  <a:lnTo>
                    <a:pt x="280" y="420"/>
                  </a:lnTo>
                  <a:lnTo>
                    <a:pt x="268" y="395"/>
                  </a:lnTo>
                  <a:lnTo>
                    <a:pt x="257" y="369"/>
                  </a:lnTo>
                  <a:lnTo>
                    <a:pt x="247" y="342"/>
                  </a:lnTo>
                  <a:lnTo>
                    <a:pt x="237" y="315"/>
                  </a:lnTo>
                  <a:lnTo>
                    <a:pt x="228" y="286"/>
                  </a:lnTo>
                  <a:lnTo>
                    <a:pt x="220" y="257"/>
                  </a:lnTo>
                  <a:lnTo>
                    <a:pt x="212" y="227"/>
                  </a:lnTo>
                  <a:lnTo>
                    <a:pt x="206" y="196"/>
                  </a:lnTo>
                  <a:lnTo>
                    <a:pt x="200" y="164"/>
                  </a:lnTo>
                  <a:lnTo>
                    <a:pt x="196" y="132"/>
                  </a:lnTo>
                  <a:lnTo>
                    <a:pt x="193" y="98"/>
                  </a:lnTo>
                  <a:lnTo>
                    <a:pt x="192" y="63"/>
                  </a:lnTo>
                  <a:lnTo>
                    <a:pt x="827" y="63"/>
                  </a:lnTo>
                  <a:lnTo>
                    <a:pt x="827" y="63"/>
                  </a:lnTo>
                  <a:lnTo>
                    <a:pt x="825" y="98"/>
                  </a:lnTo>
                  <a:lnTo>
                    <a:pt x="822" y="132"/>
                  </a:lnTo>
                  <a:lnTo>
                    <a:pt x="817" y="164"/>
                  </a:lnTo>
                  <a:lnTo>
                    <a:pt x="812" y="196"/>
                  </a:lnTo>
                  <a:lnTo>
                    <a:pt x="806" y="227"/>
                  </a:lnTo>
                  <a:lnTo>
                    <a:pt x="798" y="257"/>
                  </a:lnTo>
                  <a:lnTo>
                    <a:pt x="791" y="286"/>
                  </a:lnTo>
                  <a:lnTo>
                    <a:pt x="781" y="315"/>
                  </a:lnTo>
                  <a:lnTo>
                    <a:pt x="771" y="342"/>
                  </a:lnTo>
                  <a:lnTo>
                    <a:pt x="762" y="369"/>
                  </a:lnTo>
                  <a:lnTo>
                    <a:pt x="750" y="395"/>
                  </a:lnTo>
                  <a:lnTo>
                    <a:pt x="739" y="420"/>
                  </a:lnTo>
                  <a:lnTo>
                    <a:pt x="726" y="444"/>
                  </a:lnTo>
                  <a:lnTo>
                    <a:pt x="714" y="467"/>
                  </a:lnTo>
                  <a:lnTo>
                    <a:pt x="702" y="489"/>
                  </a:lnTo>
                  <a:lnTo>
                    <a:pt x="689" y="511"/>
                  </a:lnTo>
                  <a:lnTo>
                    <a:pt x="663" y="550"/>
                  </a:lnTo>
                  <a:lnTo>
                    <a:pt x="636" y="586"/>
                  </a:lnTo>
                  <a:lnTo>
                    <a:pt x="610" y="618"/>
                  </a:lnTo>
                  <a:lnTo>
                    <a:pt x="586" y="647"/>
                  </a:lnTo>
                  <a:lnTo>
                    <a:pt x="563" y="672"/>
                  </a:lnTo>
                  <a:lnTo>
                    <a:pt x="542" y="692"/>
                  </a:lnTo>
                  <a:lnTo>
                    <a:pt x="523" y="709"/>
                  </a:lnTo>
                  <a:lnTo>
                    <a:pt x="509" y="722"/>
                  </a:lnTo>
                  <a:lnTo>
                    <a:pt x="509" y="722"/>
                  </a:lnTo>
                  <a:close/>
                  <a:moveTo>
                    <a:pt x="943" y="400"/>
                  </a:moveTo>
                  <a:lnTo>
                    <a:pt x="943" y="400"/>
                  </a:lnTo>
                  <a:lnTo>
                    <a:pt x="936" y="413"/>
                  </a:lnTo>
                  <a:lnTo>
                    <a:pt x="929" y="426"/>
                  </a:lnTo>
                  <a:lnTo>
                    <a:pt x="920" y="438"/>
                  </a:lnTo>
                  <a:lnTo>
                    <a:pt x="911" y="448"/>
                  </a:lnTo>
                  <a:lnTo>
                    <a:pt x="900" y="458"/>
                  </a:lnTo>
                  <a:lnTo>
                    <a:pt x="889" y="467"/>
                  </a:lnTo>
                  <a:lnTo>
                    <a:pt x="876" y="474"/>
                  </a:lnTo>
                  <a:lnTo>
                    <a:pt x="864" y="481"/>
                  </a:lnTo>
                  <a:lnTo>
                    <a:pt x="864" y="481"/>
                  </a:lnTo>
                  <a:lnTo>
                    <a:pt x="853" y="485"/>
                  </a:lnTo>
                  <a:lnTo>
                    <a:pt x="842" y="487"/>
                  </a:lnTo>
                  <a:lnTo>
                    <a:pt x="831" y="490"/>
                  </a:lnTo>
                  <a:lnTo>
                    <a:pt x="821" y="491"/>
                  </a:lnTo>
                  <a:lnTo>
                    <a:pt x="809" y="491"/>
                  </a:lnTo>
                  <a:lnTo>
                    <a:pt x="798" y="491"/>
                  </a:lnTo>
                  <a:lnTo>
                    <a:pt x="787" y="490"/>
                  </a:lnTo>
                  <a:lnTo>
                    <a:pt x="777" y="489"/>
                  </a:lnTo>
                  <a:lnTo>
                    <a:pt x="777" y="489"/>
                  </a:lnTo>
                  <a:lnTo>
                    <a:pt x="792" y="459"/>
                  </a:lnTo>
                  <a:lnTo>
                    <a:pt x="807" y="428"/>
                  </a:lnTo>
                  <a:lnTo>
                    <a:pt x="821" y="396"/>
                  </a:lnTo>
                  <a:lnTo>
                    <a:pt x="833" y="361"/>
                  </a:lnTo>
                  <a:lnTo>
                    <a:pt x="845" y="326"/>
                  </a:lnTo>
                  <a:lnTo>
                    <a:pt x="856" y="290"/>
                  </a:lnTo>
                  <a:lnTo>
                    <a:pt x="866" y="252"/>
                  </a:lnTo>
                  <a:lnTo>
                    <a:pt x="874" y="212"/>
                  </a:lnTo>
                  <a:lnTo>
                    <a:pt x="874" y="212"/>
                  </a:lnTo>
                  <a:lnTo>
                    <a:pt x="886" y="220"/>
                  </a:lnTo>
                  <a:lnTo>
                    <a:pt x="898" y="227"/>
                  </a:lnTo>
                  <a:lnTo>
                    <a:pt x="908" y="237"/>
                  </a:lnTo>
                  <a:lnTo>
                    <a:pt x="917" y="247"/>
                  </a:lnTo>
                  <a:lnTo>
                    <a:pt x="926" y="257"/>
                  </a:lnTo>
                  <a:lnTo>
                    <a:pt x="933" y="268"/>
                  </a:lnTo>
                  <a:lnTo>
                    <a:pt x="940" y="280"/>
                  </a:lnTo>
                  <a:lnTo>
                    <a:pt x="945" y="293"/>
                  </a:lnTo>
                  <a:lnTo>
                    <a:pt x="949" y="306"/>
                  </a:lnTo>
                  <a:lnTo>
                    <a:pt x="952" y="319"/>
                  </a:lnTo>
                  <a:lnTo>
                    <a:pt x="954" y="332"/>
                  </a:lnTo>
                  <a:lnTo>
                    <a:pt x="955" y="345"/>
                  </a:lnTo>
                  <a:lnTo>
                    <a:pt x="954" y="359"/>
                  </a:lnTo>
                  <a:lnTo>
                    <a:pt x="952" y="373"/>
                  </a:lnTo>
                  <a:lnTo>
                    <a:pt x="948" y="386"/>
                  </a:lnTo>
                  <a:lnTo>
                    <a:pt x="943" y="400"/>
                  </a:lnTo>
                  <a:lnTo>
                    <a:pt x="943" y="400"/>
                  </a:ln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5A6478"/>
                </a:solidFill>
                <a:effectLst/>
                <a:uLnTx/>
                <a:uFillTx/>
                <a:latin typeface="小米兰亭_GB外压缩"/>
                <a:ea typeface="小米兰亭_GB外压缩"/>
              </a:endParaRPr>
            </a:p>
          </p:txBody>
        </p:sp>
      </p:grpSp>
      <p:grpSp>
        <p:nvGrpSpPr>
          <p:cNvPr id="6" name="组合 5"/>
          <p:cNvGrpSpPr/>
          <p:nvPr/>
        </p:nvGrpSpPr>
        <p:grpSpPr>
          <a:xfrm>
            <a:off x="4157682" y="2353036"/>
            <a:ext cx="1103150" cy="1103150"/>
            <a:chOff x="4157682" y="2353036"/>
            <a:chExt cx="1103150" cy="1103150"/>
          </a:xfrm>
        </p:grpSpPr>
        <p:sp>
          <p:nvSpPr>
            <p:cNvPr id="7" name="椭圆 6"/>
            <p:cNvSpPr/>
            <p:nvPr/>
          </p:nvSpPr>
          <p:spPr>
            <a:xfrm>
              <a:off x="4157682" y="2353036"/>
              <a:ext cx="1103150" cy="1103150"/>
            </a:xfrm>
            <a:prstGeom prst="ellipse">
              <a:avLst/>
            </a:prstGeom>
            <a:noFill/>
            <a:ln w="19050" cap="flat" cmpd="sng" algn="ctr">
              <a:solidFill>
                <a:schemeClr val="bg1">
                  <a:lumMod val="9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8" name="椭圆 7"/>
            <p:cNvSpPr/>
            <p:nvPr/>
          </p:nvSpPr>
          <p:spPr>
            <a:xfrm>
              <a:off x="4313257" y="2508611"/>
              <a:ext cx="792000" cy="792000"/>
            </a:xfrm>
            <a:prstGeom prst="ellipse">
              <a:avLst/>
            </a:prstGeom>
            <a:noFill/>
            <a:ln w="0" cap="flat" cmpd="sng" algn="ctr">
              <a:solidFill>
                <a:schemeClr val="bg1">
                  <a:lumMod val="9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9" name="Freeform 84"/>
            <p:cNvSpPr>
              <a:spLocks noEditPoints="1"/>
            </p:cNvSpPr>
            <p:nvPr/>
          </p:nvSpPr>
          <p:spPr bwMode="auto">
            <a:xfrm>
              <a:off x="4548126" y="2742963"/>
              <a:ext cx="322263" cy="322263"/>
            </a:xfrm>
            <a:custGeom>
              <a:avLst/>
              <a:gdLst>
                <a:gd name="T0" fmla="*/ 1017 w 1019"/>
                <a:gd name="T1" fmla="*/ 375 h 1017"/>
                <a:gd name="T2" fmla="*/ 1014 w 1019"/>
                <a:gd name="T3" fmla="*/ 366 h 1017"/>
                <a:gd name="T4" fmla="*/ 757 w 1019"/>
                <a:gd name="T5" fmla="*/ 13 h 1017"/>
                <a:gd name="T6" fmla="*/ 750 w 1019"/>
                <a:gd name="T7" fmla="*/ 6 h 1017"/>
                <a:gd name="T8" fmla="*/ 749 w 1019"/>
                <a:gd name="T9" fmla="*/ 5 h 1017"/>
                <a:gd name="T10" fmla="*/ 739 w 1019"/>
                <a:gd name="T11" fmla="*/ 1 h 1017"/>
                <a:gd name="T12" fmla="*/ 739 w 1019"/>
                <a:gd name="T13" fmla="*/ 1 h 1017"/>
                <a:gd name="T14" fmla="*/ 286 w 1019"/>
                <a:gd name="T15" fmla="*/ 0 h 1017"/>
                <a:gd name="T16" fmla="*/ 279 w 1019"/>
                <a:gd name="T17" fmla="*/ 1 h 1017"/>
                <a:gd name="T18" fmla="*/ 278 w 1019"/>
                <a:gd name="T19" fmla="*/ 1 h 1017"/>
                <a:gd name="T20" fmla="*/ 269 w 1019"/>
                <a:gd name="T21" fmla="*/ 5 h 1017"/>
                <a:gd name="T22" fmla="*/ 267 w 1019"/>
                <a:gd name="T23" fmla="*/ 6 h 1017"/>
                <a:gd name="T24" fmla="*/ 6 w 1019"/>
                <a:gd name="T25" fmla="*/ 363 h 1017"/>
                <a:gd name="T26" fmla="*/ 5 w 1019"/>
                <a:gd name="T27" fmla="*/ 365 h 1017"/>
                <a:gd name="T28" fmla="*/ 3 w 1019"/>
                <a:gd name="T29" fmla="*/ 369 h 1017"/>
                <a:gd name="T30" fmla="*/ 1 w 1019"/>
                <a:gd name="T31" fmla="*/ 373 h 1017"/>
                <a:gd name="T32" fmla="*/ 0 w 1019"/>
                <a:gd name="T33" fmla="*/ 382 h 1017"/>
                <a:gd name="T34" fmla="*/ 0 w 1019"/>
                <a:gd name="T35" fmla="*/ 386 h 1017"/>
                <a:gd name="T36" fmla="*/ 3 w 1019"/>
                <a:gd name="T37" fmla="*/ 395 h 1017"/>
                <a:gd name="T38" fmla="*/ 4 w 1019"/>
                <a:gd name="T39" fmla="*/ 396 h 1017"/>
                <a:gd name="T40" fmla="*/ 7 w 1019"/>
                <a:gd name="T41" fmla="*/ 401 h 1017"/>
                <a:gd name="T42" fmla="*/ 485 w 1019"/>
                <a:gd name="T43" fmla="*/ 1007 h 1017"/>
                <a:gd name="T44" fmla="*/ 490 w 1019"/>
                <a:gd name="T45" fmla="*/ 1011 h 1017"/>
                <a:gd name="T46" fmla="*/ 493 w 1019"/>
                <a:gd name="T47" fmla="*/ 1013 h 1017"/>
                <a:gd name="T48" fmla="*/ 496 w 1019"/>
                <a:gd name="T49" fmla="*/ 1015 h 1017"/>
                <a:gd name="T50" fmla="*/ 501 w 1019"/>
                <a:gd name="T51" fmla="*/ 1017 h 1017"/>
                <a:gd name="T52" fmla="*/ 509 w 1019"/>
                <a:gd name="T53" fmla="*/ 1017 h 1017"/>
                <a:gd name="T54" fmla="*/ 509 w 1019"/>
                <a:gd name="T55" fmla="*/ 1017 h 1017"/>
                <a:gd name="T56" fmla="*/ 515 w 1019"/>
                <a:gd name="T57" fmla="*/ 1017 h 1017"/>
                <a:gd name="T58" fmla="*/ 518 w 1019"/>
                <a:gd name="T59" fmla="*/ 1016 h 1017"/>
                <a:gd name="T60" fmla="*/ 524 w 1019"/>
                <a:gd name="T61" fmla="*/ 1013 h 1017"/>
                <a:gd name="T62" fmla="*/ 525 w 1019"/>
                <a:gd name="T63" fmla="*/ 1013 h 1017"/>
                <a:gd name="T64" fmla="*/ 532 w 1019"/>
                <a:gd name="T65" fmla="*/ 1007 h 1017"/>
                <a:gd name="T66" fmla="*/ 1008 w 1019"/>
                <a:gd name="T67" fmla="*/ 404 h 1017"/>
                <a:gd name="T68" fmla="*/ 1015 w 1019"/>
                <a:gd name="T69" fmla="*/ 394 h 1017"/>
                <a:gd name="T70" fmla="*/ 1019 w 1019"/>
                <a:gd name="T71" fmla="*/ 382 h 1017"/>
                <a:gd name="T72" fmla="*/ 691 w 1019"/>
                <a:gd name="T73" fmla="*/ 63 h 1017"/>
                <a:gd name="T74" fmla="*/ 327 w 1019"/>
                <a:gd name="T75" fmla="*/ 63 h 1017"/>
                <a:gd name="T76" fmla="*/ 328 w 1019"/>
                <a:gd name="T77" fmla="*/ 350 h 1017"/>
                <a:gd name="T78" fmla="*/ 97 w 1019"/>
                <a:gd name="T79" fmla="*/ 413 h 1017"/>
                <a:gd name="T80" fmla="*/ 97 w 1019"/>
                <a:gd name="T81" fmla="*/ 413 h 1017"/>
                <a:gd name="T82" fmla="*/ 610 w 1019"/>
                <a:gd name="T83" fmla="*/ 413 h 1017"/>
                <a:gd name="T84" fmla="*/ 675 w 1019"/>
                <a:gd name="T85" fmla="*/ 413 h 1017"/>
                <a:gd name="T86" fmla="*/ 689 w 1019"/>
                <a:gd name="T87" fmla="*/ 350 h 1017"/>
                <a:gd name="T88" fmla="*/ 689 w 1019"/>
                <a:gd name="T89" fmla="*/ 350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9" h="1017">
                  <a:moveTo>
                    <a:pt x="1018" y="376"/>
                  </a:moveTo>
                  <a:lnTo>
                    <a:pt x="1018" y="376"/>
                  </a:lnTo>
                  <a:lnTo>
                    <a:pt x="1017" y="375"/>
                  </a:lnTo>
                  <a:lnTo>
                    <a:pt x="1017" y="375"/>
                  </a:lnTo>
                  <a:lnTo>
                    <a:pt x="1015" y="371"/>
                  </a:lnTo>
                  <a:lnTo>
                    <a:pt x="1014" y="366"/>
                  </a:lnTo>
                  <a:lnTo>
                    <a:pt x="1011" y="363"/>
                  </a:lnTo>
                  <a:lnTo>
                    <a:pt x="1008" y="358"/>
                  </a:lnTo>
                  <a:lnTo>
                    <a:pt x="757" y="13"/>
                  </a:lnTo>
                  <a:lnTo>
                    <a:pt x="757" y="13"/>
                  </a:lnTo>
                  <a:lnTo>
                    <a:pt x="754" y="10"/>
                  </a:lnTo>
                  <a:lnTo>
                    <a:pt x="750" y="6"/>
                  </a:lnTo>
                  <a:lnTo>
                    <a:pt x="750" y="6"/>
                  </a:lnTo>
                  <a:lnTo>
                    <a:pt x="749" y="5"/>
                  </a:lnTo>
                  <a:lnTo>
                    <a:pt x="749" y="5"/>
                  </a:lnTo>
                  <a:lnTo>
                    <a:pt x="744" y="2"/>
                  </a:lnTo>
                  <a:lnTo>
                    <a:pt x="739" y="1"/>
                  </a:lnTo>
                  <a:lnTo>
                    <a:pt x="739" y="1"/>
                  </a:lnTo>
                  <a:lnTo>
                    <a:pt x="739" y="1"/>
                  </a:lnTo>
                  <a:lnTo>
                    <a:pt x="739" y="1"/>
                  </a:lnTo>
                  <a:lnTo>
                    <a:pt x="739" y="1"/>
                  </a:lnTo>
                  <a:lnTo>
                    <a:pt x="739" y="1"/>
                  </a:lnTo>
                  <a:lnTo>
                    <a:pt x="731" y="0"/>
                  </a:lnTo>
                  <a:lnTo>
                    <a:pt x="286" y="0"/>
                  </a:lnTo>
                  <a:lnTo>
                    <a:pt x="286" y="0"/>
                  </a:lnTo>
                  <a:lnTo>
                    <a:pt x="279" y="1"/>
                  </a:lnTo>
                  <a:lnTo>
                    <a:pt x="279" y="1"/>
                  </a:lnTo>
                  <a:lnTo>
                    <a:pt x="278" y="1"/>
                  </a:lnTo>
                  <a:lnTo>
                    <a:pt x="278" y="1"/>
                  </a:lnTo>
                  <a:lnTo>
                    <a:pt x="278" y="1"/>
                  </a:lnTo>
                  <a:lnTo>
                    <a:pt x="278" y="1"/>
                  </a:lnTo>
                  <a:lnTo>
                    <a:pt x="273" y="2"/>
                  </a:lnTo>
                  <a:lnTo>
                    <a:pt x="269" y="5"/>
                  </a:lnTo>
                  <a:lnTo>
                    <a:pt x="269" y="5"/>
                  </a:lnTo>
                  <a:lnTo>
                    <a:pt x="267" y="6"/>
                  </a:lnTo>
                  <a:lnTo>
                    <a:pt x="267" y="6"/>
                  </a:lnTo>
                  <a:lnTo>
                    <a:pt x="263" y="10"/>
                  </a:lnTo>
                  <a:lnTo>
                    <a:pt x="260" y="13"/>
                  </a:lnTo>
                  <a:lnTo>
                    <a:pt x="6" y="363"/>
                  </a:lnTo>
                  <a:lnTo>
                    <a:pt x="6" y="363"/>
                  </a:lnTo>
                  <a:lnTo>
                    <a:pt x="5" y="365"/>
                  </a:lnTo>
                  <a:lnTo>
                    <a:pt x="5" y="365"/>
                  </a:lnTo>
                  <a:lnTo>
                    <a:pt x="3" y="368"/>
                  </a:lnTo>
                  <a:lnTo>
                    <a:pt x="3" y="368"/>
                  </a:lnTo>
                  <a:lnTo>
                    <a:pt x="3" y="369"/>
                  </a:lnTo>
                  <a:lnTo>
                    <a:pt x="3" y="369"/>
                  </a:lnTo>
                  <a:lnTo>
                    <a:pt x="1" y="373"/>
                  </a:lnTo>
                  <a:lnTo>
                    <a:pt x="1" y="373"/>
                  </a:lnTo>
                  <a:lnTo>
                    <a:pt x="0" y="378"/>
                  </a:lnTo>
                  <a:lnTo>
                    <a:pt x="0" y="378"/>
                  </a:lnTo>
                  <a:lnTo>
                    <a:pt x="0" y="382"/>
                  </a:lnTo>
                  <a:lnTo>
                    <a:pt x="0" y="382"/>
                  </a:lnTo>
                  <a:lnTo>
                    <a:pt x="0" y="386"/>
                  </a:lnTo>
                  <a:lnTo>
                    <a:pt x="0" y="386"/>
                  </a:lnTo>
                  <a:lnTo>
                    <a:pt x="1" y="390"/>
                  </a:lnTo>
                  <a:lnTo>
                    <a:pt x="1" y="390"/>
                  </a:lnTo>
                  <a:lnTo>
                    <a:pt x="3" y="395"/>
                  </a:lnTo>
                  <a:lnTo>
                    <a:pt x="3" y="395"/>
                  </a:lnTo>
                  <a:lnTo>
                    <a:pt x="4" y="396"/>
                  </a:lnTo>
                  <a:lnTo>
                    <a:pt x="4" y="396"/>
                  </a:lnTo>
                  <a:lnTo>
                    <a:pt x="5" y="398"/>
                  </a:lnTo>
                  <a:lnTo>
                    <a:pt x="5" y="398"/>
                  </a:lnTo>
                  <a:lnTo>
                    <a:pt x="7" y="401"/>
                  </a:lnTo>
                  <a:lnTo>
                    <a:pt x="483" y="1005"/>
                  </a:lnTo>
                  <a:lnTo>
                    <a:pt x="483" y="1005"/>
                  </a:lnTo>
                  <a:lnTo>
                    <a:pt x="485" y="1007"/>
                  </a:lnTo>
                  <a:lnTo>
                    <a:pt x="485" y="1007"/>
                  </a:lnTo>
                  <a:lnTo>
                    <a:pt x="490" y="1011"/>
                  </a:lnTo>
                  <a:lnTo>
                    <a:pt x="490" y="1011"/>
                  </a:lnTo>
                  <a:lnTo>
                    <a:pt x="492" y="1013"/>
                  </a:lnTo>
                  <a:lnTo>
                    <a:pt x="492" y="1013"/>
                  </a:lnTo>
                  <a:lnTo>
                    <a:pt x="493" y="1013"/>
                  </a:lnTo>
                  <a:lnTo>
                    <a:pt x="493" y="1013"/>
                  </a:lnTo>
                  <a:lnTo>
                    <a:pt x="496" y="1015"/>
                  </a:lnTo>
                  <a:lnTo>
                    <a:pt x="496" y="1015"/>
                  </a:lnTo>
                  <a:lnTo>
                    <a:pt x="500" y="1016"/>
                  </a:lnTo>
                  <a:lnTo>
                    <a:pt x="500" y="1016"/>
                  </a:lnTo>
                  <a:lnTo>
                    <a:pt x="501" y="1017"/>
                  </a:lnTo>
                  <a:lnTo>
                    <a:pt x="501" y="1017"/>
                  </a:lnTo>
                  <a:lnTo>
                    <a:pt x="509" y="1017"/>
                  </a:lnTo>
                  <a:lnTo>
                    <a:pt x="509" y="1017"/>
                  </a:lnTo>
                  <a:lnTo>
                    <a:pt x="509" y="1017"/>
                  </a:lnTo>
                  <a:lnTo>
                    <a:pt x="509" y="1017"/>
                  </a:lnTo>
                  <a:lnTo>
                    <a:pt x="509" y="1017"/>
                  </a:lnTo>
                  <a:lnTo>
                    <a:pt x="509" y="1017"/>
                  </a:lnTo>
                  <a:lnTo>
                    <a:pt x="509" y="1017"/>
                  </a:lnTo>
                  <a:lnTo>
                    <a:pt x="515" y="1017"/>
                  </a:lnTo>
                  <a:lnTo>
                    <a:pt x="515" y="1017"/>
                  </a:lnTo>
                  <a:lnTo>
                    <a:pt x="518" y="1016"/>
                  </a:lnTo>
                  <a:lnTo>
                    <a:pt x="518" y="1016"/>
                  </a:lnTo>
                  <a:lnTo>
                    <a:pt x="521" y="1015"/>
                  </a:lnTo>
                  <a:lnTo>
                    <a:pt x="521" y="1015"/>
                  </a:lnTo>
                  <a:lnTo>
                    <a:pt x="524" y="1013"/>
                  </a:lnTo>
                  <a:lnTo>
                    <a:pt x="524" y="1013"/>
                  </a:lnTo>
                  <a:lnTo>
                    <a:pt x="525" y="1013"/>
                  </a:lnTo>
                  <a:lnTo>
                    <a:pt x="525" y="1013"/>
                  </a:lnTo>
                  <a:lnTo>
                    <a:pt x="527" y="1011"/>
                  </a:lnTo>
                  <a:lnTo>
                    <a:pt x="527" y="1011"/>
                  </a:lnTo>
                  <a:lnTo>
                    <a:pt x="532" y="1007"/>
                  </a:lnTo>
                  <a:lnTo>
                    <a:pt x="532" y="1007"/>
                  </a:lnTo>
                  <a:lnTo>
                    <a:pt x="534" y="1005"/>
                  </a:lnTo>
                  <a:lnTo>
                    <a:pt x="1008" y="404"/>
                  </a:lnTo>
                  <a:lnTo>
                    <a:pt x="1008" y="404"/>
                  </a:lnTo>
                  <a:lnTo>
                    <a:pt x="1012" y="400"/>
                  </a:lnTo>
                  <a:lnTo>
                    <a:pt x="1015" y="394"/>
                  </a:lnTo>
                  <a:lnTo>
                    <a:pt x="1018" y="388"/>
                  </a:lnTo>
                  <a:lnTo>
                    <a:pt x="1019" y="382"/>
                  </a:lnTo>
                  <a:lnTo>
                    <a:pt x="1019" y="382"/>
                  </a:lnTo>
                  <a:lnTo>
                    <a:pt x="1018" y="376"/>
                  </a:lnTo>
                  <a:lnTo>
                    <a:pt x="1018" y="376"/>
                  </a:lnTo>
                  <a:close/>
                  <a:moveTo>
                    <a:pt x="691" y="63"/>
                  </a:moveTo>
                  <a:lnTo>
                    <a:pt x="625" y="350"/>
                  </a:lnTo>
                  <a:lnTo>
                    <a:pt x="393" y="350"/>
                  </a:lnTo>
                  <a:lnTo>
                    <a:pt x="327" y="63"/>
                  </a:lnTo>
                  <a:lnTo>
                    <a:pt x="691" y="63"/>
                  </a:lnTo>
                  <a:close/>
                  <a:moveTo>
                    <a:pt x="271" y="106"/>
                  </a:moveTo>
                  <a:lnTo>
                    <a:pt x="328" y="350"/>
                  </a:lnTo>
                  <a:lnTo>
                    <a:pt x="94" y="350"/>
                  </a:lnTo>
                  <a:lnTo>
                    <a:pt x="271" y="106"/>
                  </a:lnTo>
                  <a:close/>
                  <a:moveTo>
                    <a:pt x="97" y="413"/>
                  </a:moveTo>
                  <a:lnTo>
                    <a:pt x="343" y="413"/>
                  </a:lnTo>
                  <a:lnTo>
                    <a:pt x="446" y="854"/>
                  </a:lnTo>
                  <a:lnTo>
                    <a:pt x="97" y="413"/>
                  </a:lnTo>
                  <a:close/>
                  <a:moveTo>
                    <a:pt x="509" y="845"/>
                  </a:moveTo>
                  <a:lnTo>
                    <a:pt x="408" y="413"/>
                  </a:lnTo>
                  <a:lnTo>
                    <a:pt x="610" y="413"/>
                  </a:lnTo>
                  <a:lnTo>
                    <a:pt x="509" y="845"/>
                  </a:lnTo>
                  <a:close/>
                  <a:moveTo>
                    <a:pt x="572" y="854"/>
                  </a:moveTo>
                  <a:lnTo>
                    <a:pt x="675" y="413"/>
                  </a:lnTo>
                  <a:lnTo>
                    <a:pt x="920" y="413"/>
                  </a:lnTo>
                  <a:lnTo>
                    <a:pt x="572" y="854"/>
                  </a:lnTo>
                  <a:close/>
                  <a:moveTo>
                    <a:pt x="689" y="350"/>
                  </a:moveTo>
                  <a:lnTo>
                    <a:pt x="746" y="106"/>
                  </a:lnTo>
                  <a:lnTo>
                    <a:pt x="923" y="350"/>
                  </a:lnTo>
                  <a:lnTo>
                    <a:pt x="689" y="350"/>
                  </a:ln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5A6478"/>
                </a:solidFill>
                <a:effectLst/>
                <a:uLnTx/>
                <a:uFillTx/>
                <a:latin typeface="小米兰亭_GB外压缩"/>
                <a:ea typeface="小米兰亭_GB外压缩"/>
              </a:endParaRPr>
            </a:p>
          </p:txBody>
        </p:sp>
      </p:grpSp>
      <p:grpSp>
        <p:nvGrpSpPr>
          <p:cNvPr id="10" name="组合 9"/>
          <p:cNvGrpSpPr/>
          <p:nvPr/>
        </p:nvGrpSpPr>
        <p:grpSpPr>
          <a:xfrm>
            <a:off x="8739658" y="2353036"/>
            <a:ext cx="1103150" cy="1103150"/>
            <a:chOff x="8739658" y="2353036"/>
            <a:chExt cx="1103150" cy="1103150"/>
          </a:xfrm>
        </p:grpSpPr>
        <p:sp>
          <p:nvSpPr>
            <p:cNvPr id="11" name="椭圆 10"/>
            <p:cNvSpPr/>
            <p:nvPr/>
          </p:nvSpPr>
          <p:spPr>
            <a:xfrm>
              <a:off x="8739658" y="2353036"/>
              <a:ext cx="1103150" cy="1103150"/>
            </a:xfrm>
            <a:prstGeom prst="ellipse">
              <a:avLst/>
            </a:prstGeom>
            <a:noFill/>
            <a:ln w="1905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12" name="椭圆 11"/>
            <p:cNvSpPr/>
            <p:nvPr/>
          </p:nvSpPr>
          <p:spPr>
            <a:xfrm>
              <a:off x="8895233" y="2508611"/>
              <a:ext cx="792000" cy="792000"/>
            </a:xfrm>
            <a:prstGeom prst="ellipse">
              <a:avLst/>
            </a:prstGeom>
            <a:noFill/>
            <a:ln w="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13" name="Freeform 96"/>
            <p:cNvSpPr>
              <a:spLocks noEditPoints="1"/>
            </p:cNvSpPr>
            <p:nvPr/>
          </p:nvSpPr>
          <p:spPr bwMode="auto">
            <a:xfrm>
              <a:off x="9130102" y="2743480"/>
              <a:ext cx="322263" cy="322263"/>
            </a:xfrm>
            <a:custGeom>
              <a:avLst/>
              <a:gdLst>
                <a:gd name="T0" fmla="*/ 658 w 1017"/>
                <a:gd name="T1" fmla="*/ 2 h 1017"/>
                <a:gd name="T2" fmla="*/ 600 w 1017"/>
                <a:gd name="T3" fmla="*/ 16 h 1017"/>
                <a:gd name="T4" fmla="*/ 551 w 1017"/>
                <a:gd name="T5" fmla="*/ 36 h 1017"/>
                <a:gd name="T6" fmla="*/ 513 w 1017"/>
                <a:gd name="T7" fmla="*/ 61 h 1017"/>
                <a:gd name="T8" fmla="*/ 393 w 1017"/>
                <a:gd name="T9" fmla="*/ 10 h 1017"/>
                <a:gd name="T10" fmla="*/ 269 w 1017"/>
                <a:gd name="T11" fmla="*/ 3 h 1017"/>
                <a:gd name="T12" fmla="*/ 166 w 1017"/>
                <a:gd name="T13" fmla="*/ 39 h 1017"/>
                <a:gd name="T14" fmla="*/ 82 w 1017"/>
                <a:gd name="T15" fmla="*/ 104 h 1017"/>
                <a:gd name="T16" fmla="*/ 24 w 1017"/>
                <a:gd name="T17" fmla="*/ 194 h 1017"/>
                <a:gd name="T18" fmla="*/ 0 w 1017"/>
                <a:gd name="T19" fmla="*/ 301 h 1017"/>
                <a:gd name="T20" fmla="*/ 13 w 1017"/>
                <a:gd name="T21" fmla="*/ 451 h 1017"/>
                <a:gd name="T22" fmla="*/ 74 w 1017"/>
                <a:gd name="T23" fmla="*/ 625 h 1017"/>
                <a:gd name="T24" fmla="*/ 182 w 1017"/>
                <a:gd name="T25" fmla="*/ 784 h 1017"/>
                <a:gd name="T26" fmla="*/ 333 w 1017"/>
                <a:gd name="T27" fmla="*/ 919 h 1017"/>
                <a:gd name="T28" fmla="*/ 494 w 1017"/>
                <a:gd name="T29" fmla="*/ 1014 h 1017"/>
                <a:gd name="T30" fmla="*/ 550 w 1017"/>
                <a:gd name="T31" fmla="*/ 1000 h 1017"/>
                <a:gd name="T32" fmla="*/ 730 w 1017"/>
                <a:gd name="T33" fmla="*/ 883 h 1017"/>
                <a:gd name="T34" fmla="*/ 869 w 1017"/>
                <a:gd name="T35" fmla="*/ 740 h 1017"/>
                <a:gd name="T36" fmla="*/ 964 w 1017"/>
                <a:gd name="T37" fmla="*/ 577 h 1017"/>
                <a:gd name="T38" fmla="*/ 1013 w 1017"/>
                <a:gd name="T39" fmla="*/ 398 h 1017"/>
                <a:gd name="T40" fmla="*/ 1014 w 1017"/>
                <a:gd name="T41" fmla="*/ 269 h 1017"/>
                <a:gd name="T42" fmla="*/ 978 w 1017"/>
                <a:gd name="T43" fmla="*/ 166 h 1017"/>
                <a:gd name="T44" fmla="*/ 913 w 1017"/>
                <a:gd name="T45" fmla="*/ 82 h 1017"/>
                <a:gd name="T46" fmla="*/ 823 w 1017"/>
                <a:gd name="T47" fmla="*/ 25 h 1017"/>
                <a:gd name="T48" fmla="*/ 715 w 1017"/>
                <a:gd name="T49" fmla="*/ 0 h 1017"/>
                <a:gd name="T50" fmla="*/ 433 w 1017"/>
                <a:gd name="T51" fmla="*/ 909 h 1017"/>
                <a:gd name="T52" fmla="*/ 281 w 1017"/>
                <a:gd name="T53" fmla="*/ 794 h 1017"/>
                <a:gd name="T54" fmla="*/ 167 w 1017"/>
                <a:gd name="T55" fmla="*/ 659 h 1017"/>
                <a:gd name="T56" fmla="*/ 93 w 1017"/>
                <a:gd name="T57" fmla="*/ 506 h 1017"/>
                <a:gd name="T58" fmla="*/ 63 w 1017"/>
                <a:gd name="T59" fmla="*/ 342 h 1017"/>
                <a:gd name="T60" fmla="*/ 75 w 1017"/>
                <a:gd name="T61" fmla="*/ 242 h 1017"/>
                <a:gd name="T62" fmla="*/ 176 w 1017"/>
                <a:gd name="T63" fmla="*/ 107 h 1017"/>
                <a:gd name="T64" fmla="*/ 304 w 1017"/>
                <a:gd name="T65" fmla="*/ 63 h 1017"/>
                <a:gd name="T66" fmla="*/ 411 w 1017"/>
                <a:gd name="T67" fmla="*/ 81 h 1017"/>
                <a:gd name="T68" fmla="*/ 414 w 1017"/>
                <a:gd name="T69" fmla="*/ 178 h 1017"/>
                <a:gd name="T70" fmla="*/ 383 w 1017"/>
                <a:gd name="T71" fmla="*/ 288 h 1017"/>
                <a:gd name="T72" fmla="*/ 390 w 1017"/>
                <a:gd name="T73" fmla="*/ 340 h 1017"/>
                <a:gd name="T74" fmla="*/ 425 w 1017"/>
                <a:gd name="T75" fmla="*/ 348 h 1017"/>
                <a:gd name="T76" fmla="*/ 445 w 1017"/>
                <a:gd name="T77" fmla="*/ 317 h 1017"/>
                <a:gd name="T78" fmla="*/ 462 w 1017"/>
                <a:gd name="T79" fmla="*/ 224 h 1017"/>
                <a:gd name="T80" fmla="*/ 511 w 1017"/>
                <a:gd name="T81" fmla="*/ 146 h 1017"/>
                <a:gd name="T82" fmla="*/ 549 w 1017"/>
                <a:gd name="T83" fmla="*/ 113 h 1017"/>
                <a:gd name="T84" fmla="*/ 591 w 1017"/>
                <a:gd name="T85" fmla="*/ 88 h 1017"/>
                <a:gd name="T86" fmla="*/ 628 w 1017"/>
                <a:gd name="T87" fmla="*/ 74 h 1017"/>
                <a:gd name="T88" fmla="*/ 675 w 1017"/>
                <a:gd name="T89" fmla="*/ 64 h 1017"/>
                <a:gd name="T90" fmla="*/ 750 w 1017"/>
                <a:gd name="T91" fmla="*/ 69 h 1017"/>
                <a:gd name="T92" fmla="*/ 896 w 1017"/>
                <a:gd name="T93" fmla="*/ 157 h 1017"/>
                <a:gd name="T94" fmla="*/ 952 w 1017"/>
                <a:gd name="T95" fmla="*/ 292 h 1017"/>
                <a:gd name="T96" fmla="*/ 946 w 1017"/>
                <a:gd name="T97" fmla="*/ 413 h 1017"/>
                <a:gd name="T98" fmla="*/ 897 w 1017"/>
                <a:gd name="T99" fmla="*/ 573 h 1017"/>
                <a:gd name="T100" fmla="*/ 805 w 1017"/>
                <a:gd name="T101" fmla="*/ 719 h 1017"/>
                <a:gd name="T102" fmla="*/ 675 w 1017"/>
                <a:gd name="T103" fmla="*/ 846 h 1017"/>
                <a:gd name="T104" fmla="*/ 508 w 1017"/>
                <a:gd name="T105" fmla="*/ 950 h 1017"/>
                <a:gd name="T106" fmla="*/ 677 w 1017"/>
                <a:gd name="T107" fmla="*/ 136 h 1017"/>
                <a:gd name="T108" fmla="*/ 669 w 1017"/>
                <a:gd name="T109" fmla="*/ 172 h 1017"/>
                <a:gd name="T110" fmla="*/ 699 w 1017"/>
                <a:gd name="T111" fmla="*/ 191 h 1017"/>
                <a:gd name="T112" fmla="*/ 780 w 1017"/>
                <a:gd name="T113" fmla="*/ 220 h 1017"/>
                <a:gd name="T114" fmla="*/ 824 w 1017"/>
                <a:gd name="T115" fmla="*/ 292 h 1017"/>
                <a:gd name="T116" fmla="*/ 835 w 1017"/>
                <a:gd name="T117" fmla="*/ 340 h 1017"/>
                <a:gd name="T118" fmla="*/ 870 w 1017"/>
                <a:gd name="T119" fmla="*/ 348 h 1017"/>
                <a:gd name="T120" fmla="*/ 890 w 1017"/>
                <a:gd name="T121" fmla="*/ 317 h 1017"/>
                <a:gd name="T122" fmla="*/ 846 w 1017"/>
                <a:gd name="T123" fmla="*/ 196 h 1017"/>
                <a:gd name="T124" fmla="*/ 738 w 1017"/>
                <a:gd name="T125" fmla="*/ 131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7" h="1017">
                  <a:moveTo>
                    <a:pt x="699" y="0"/>
                  </a:moveTo>
                  <a:lnTo>
                    <a:pt x="699" y="0"/>
                  </a:lnTo>
                  <a:lnTo>
                    <a:pt x="684" y="0"/>
                  </a:lnTo>
                  <a:lnTo>
                    <a:pt x="669" y="1"/>
                  </a:lnTo>
                  <a:lnTo>
                    <a:pt x="669" y="1"/>
                  </a:lnTo>
                  <a:lnTo>
                    <a:pt x="658" y="2"/>
                  </a:lnTo>
                  <a:lnTo>
                    <a:pt x="658" y="2"/>
                  </a:lnTo>
                  <a:lnTo>
                    <a:pt x="641" y="5"/>
                  </a:lnTo>
                  <a:lnTo>
                    <a:pt x="641" y="5"/>
                  </a:lnTo>
                  <a:lnTo>
                    <a:pt x="628" y="7"/>
                  </a:lnTo>
                  <a:lnTo>
                    <a:pt x="628" y="7"/>
                  </a:lnTo>
                  <a:lnTo>
                    <a:pt x="613" y="12"/>
                  </a:lnTo>
                  <a:lnTo>
                    <a:pt x="613" y="12"/>
                  </a:lnTo>
                  <a:lnTo>
                    <a:pt x="600" y="16"/>
                  </a:lnTo>
                  <a:lnTo>
                    <a:pt x="600" y="16"/>
                  </a:lnTo>
                  <a:lnTo>
                    <a:pt x="588" y="20"/>
                  </a:lnTo>
                  <a:lnTo>
                    <a:pt x="588" y="20"/>
                  </a:lnTo>
                  <a:lnTo>
                    <a:pt x="573" y="27"/>
                  </a:lnTo>
                  <a:lnTo>
                    <a:pt x="558" y="33"/>
                  </a:lnTo>
                  <a:lnTo>
                    <a:pt x="558" y="33"/>
                  </a:lnTo>
                  <a:lnTo>
                    <a:pt x="551" y="36"/>
                  </a:lnTo>
                  <a:lnTo>
                    <a:pt x="551" y="36"/>
                  </a:lnTo>
                  <a:lnTo>
                    <a:pt x="535" y="45"/>
                  </a:lnTo>
                  <a:lnTo>
                    <a:pt x="535" y="45"/>
                  </a:lnTo>
                  <a:lnTo>
                    <a:pt x="528" y="50"/>
                  </a:lnTo>
                  <a:lnTo>
                    <a:pt x="528" y="50"/>
                  </a:lnTo>
                  <a:lnTo>
                    <a:pt x="513" y="61"/>
                  </a:lnTo>
                  <a:lnTo>
                    <a:pt x="513" y="61"/>
                  </a:lnTo>
                  <a:lnTo>
                    <a:pt x="508" y="63"/>
                  </a:lnTo>
                  <a:lnTo>
                    <a:pt x="508" y="63"/>
                  </a:lnTo>
                  <a:lnTo>
                    <a:pt x="487" y="49"/>
                  </a:lnTo>
                  <a:lnTo>
                    <a:pt x="465" y="36"/>
                  </a:lnTo>
                  <a:lnTo>
                    <a:pt x="442" y="26"/>
                  </a:lnTo>
                  <a:lnTo>
                    <a:pt x="418" y="16"/>
                  </a:lnTo>
                  <a:lnTo>
                    <a:pt x="393" y="10"/>
                  </a:lnTo>
                  <a:lnTo>
                    <a:pt x="369" y="4"/>
                  </a:lnTo>
                  <a:lnTo>
                    <a:pt x="343" y="1"/>
                  </a:lnTo>
                  <a:lnTo>
                    <a:pt x="317" y="0"/>
                  </a:lnTo>
                  <a:lnTo>
                    <a:pt x="317" y="0"/>
                  </a:lnTo>
                  <a:lnTo>
                    <a:pt x="301" y="0"/>
                  </a:lnTo>
                  <a:lnTo>
                    <a:pt x="285" y="1"/>
                  </a:lnTo>
                  <a:lnTo>
                    <a:pt x="269" y="3"/>
                  </a:lnTo>
                  <a:lnTo>
                    <a:pt x="253" y="6"/>
                  </a:lnTo>
                  <a:lnTo>
                    <a:pt x="238" y="10"/>
                  </a:lnTo>
                  <a:lnTo>
                    <a:pt x="223" y="14"/>
                  </a:lnTo>
                  <a:lnTo>
                    <a:pt x="208" y="19"/>
                  </a:lnTo>
                  <a:lnTo>
                    <a:pt x="194" y="25"/>
                  </a:lnTo>
                  <a:lnTo>
                    <a:pt x="180" y="31"/>
                  </a:lnTo>
                  <a:lnTo>
                    <a:pt x="166" y="39"/>
                  </a:lnTo>
                  <a:lnTo>
                    <a:pt x="152" y="46"/>
                  </a:lnTo>
                  <a:lnTo>
                    <a:pt x="139" y="55"/>
                  </a:lnTo>
                  <a:lnTo>
                    <a:pt x="127" y="63"/>
                  </a:lnTo>
                  <a:lnTo>
                    <a:pt x="116" y="73"/>
                  </a:lnTo>
                  <a:lnTo>
                    <a:pt x="104" y="82"/>
                  </a:lnTo>
                  <a:lnTo>
                    <a:pt x="93" y="93"/>
                  </a:lnTo>
                  <a:lnTo>
                    <a:pt x="82" y="104"/>
                  </a:lnTo>
                  <a:lnTo>
                    <a:pt x="72" y="116"/>
                  </a:lnTo>
                  <a:lnTo>
                    <a:pt x="63" y="128"/>
                  </a:lnTo>
                  <a:lnTo>
                    <a:pt x="53" y="140"/>
                  </a:lnTo>
                  <a:lnTo>
                    <a:pt x="46" y="153"/>
                  </a:lnTo>
                  <a:lnTo>
                    <a:pt x="37" y="166"/>
                  </a:lnTo>
                  <a:lnTo>
                    <a:pt x="31" y="180"/>
                  </a:lnTo>
                  <a:lnTo>
                    <a:pt x="24" y="194"/>
                  </a:lnTo>
                  <a:lnTo>
                    <a:pt x="19" y="208"/>
                  </a:lnTo>
                  <a:lnTo>
                    <a:pt x="14" y="223"/>
                  </a:lnTo>
                  <a:lnTo>
                    <a:pt x="9" y="238"/>
                  </a:lnTo>
                  <a:lnTo>
                    <a:pt x="6" y="254"/>
                  </a:lnTo>
                  <a:lnTo>
                    <a:pt x="3" y="269"/>
                  </a:lnTo>
                  <a:lnTo>
                    <a:pt x="1" y="285"/>
                  </a:lnTo>
                  <a:lnTo>
                    <a:pt x="0" y="301"/>
                  </a:lnTo>
                  <a:lnTo>
                    <a:pt x="0" y="317"/>
                  </a:lnTo>
                  <a:lnTo>
                    <a:pt x="0" y="317"/>
                  </a:lnTo>
                  <a:lnTo>
                    <a:pt x="0" y="344"/>
                  </a:lnTo>
                  <a:lnTo>
                    <a:pt x="2" y="371"/>
                  </a:lnTo>
                  <a:lnTo>
                    <a:pt x="4" y="398"/>
                  </a:lnTo>
                  <a:lnTo>
                    <a:pt x="8" y="425"/>
                  </a:lnTo>
                  <a:lnTo>
                    <a:pt x="13" y="451"/>
                  </a:lnTo>
                  <a:lnTo>
                    <a:pt x="18" y="476"/>
                  </a:lnTo>
                  <a:lnTo>
                    <a:pt x="25" y="502"/>
                  </a:lnTo>
                  <a:lnTo>
                    <a:pt x="33" y="527"/>
                  </a:lnTo>
                  <a:lnTo>
                    <a:pt x="41" y="552"/>
                  </a:lnTo>
                  <a:lnTo>
                    <a:pt x="51" y="577"/>
                  </a:lnTo>
                  <a:lnTo>
                    <a:pt x="62" y="602"/>
                  </a:lnTo>
                  <a:lnTo>
                    <a:pt x="74" y="625"/>
                  </a:lnTo>
                  <a:lnTo>
                    <a:pt x="87" y="649"/>
                  </a:lnTo>
                  <a:lnTo>
                    <a:pt x="100" y="673"/>
                  </a:lnTo>
                  <a:lnTo>
                    <a:pt x="116" y="696"/>
                  </a:lnTo>
                  <a:lnTo>
                    <a:pt x="131" y="719"/>
                  </a:lnTo>
                  <a:lnTo>
                    <a:pt x="147" y="740"/>
                  </a:lnTo>
                  <a:lnTo>
                    <a:pt x="164" y="763"/>
                  </a:lnTo>
                  <a:lnTo>
                    <a:pt x="182" y="784"/>
                  </a:lnTo>
                  <a:lnTo>
                    <a:pt x="201" y="805"/>
                  </a:lnTo>
                  <a:lnTo>
                    <a:pt x="222" y="825"/>
                  </a:lnTo>
                  <a:lnTo>
                    <a:pt x="242" y="845"/>
                  </a:lnTo>
                  <a:lnTo>
                    <a:pt x="264" y="865"/>
                  </a:lnTo>
                  <a:lnTo>
                    <a:pt x="286" y="883"/>
                  </a:lnTo>
                  <a:lnTo>
                    <a:pt x="310" y="902"/>
                  </a:lnTo>
                  <a:lnTo>
                    <a:pt x="333" y="919"/>
                  </a:lnTo>
                  <a:lnTo>
                    <a:pt x="358" y="937"/>
                  </a:lnTo>
                  <a:lnTo>
                    <a:pt x="384" y="954"/>
                  </a:lnTo>
                  <a:lnTo>
                    <a:pt x="411" y="970"/>
                  </a:lnTo>
                  <a:lnTo>
                    <a:pt x="437" y="985"/>
                  </a:lnTo>
                  <a:lnTo>
                    <a:pt x="465" y="1000"/>
                  </a:lnTo>
                  <a:lnTo>
                    <a:pt x="494" y="1014"/>
                  </a:lnTo>
                  <a:lnTo>
                    <a:pt x="494" y="1014"/>
                  </a:lnTo>
                  <a:lnTo>
                    <a:pt x="501" y="1017"/>
                  </a:lnTo>
                  <a:lnTo>
                    <a:pt x="508" y="1017"/>
                  </a:lnTo>
                  <a:lnTo>
                    <a:pt x="508" y="1017"/>
                  </a:lnTo>
                  <a:lnTo>
                    <a:pt x="515" y="1017"/>
                  </a:lnTo>
                  <a:lnTo>
                    <a:pt x="522" y="1014"/>
                  </a:lnTo>
                  <a:lnTo>
                    <a:pt x="522" y="1014"/>
                  </a:lnTo>
                  <a:lnTo>
                    <a:pt x="550" y="1000"/>
                  </a:lnTo>
                  <a:lnTo>
                    <a:pt x="578" y="985"/>
                  </a:lnTo>
                  <a:lnTo>
                    <a:pt x="606" y="970"/>
                  </a:lnTo>
                  <a:lnTo>
                    <a:pt x="632" y="954"/>
                  </a:lnTo>
                  <a:lnTo>
                    <a:pt x="657" y="937"/>
                  </a:lnTo>
                  <a:lnTo>
                    <a:pt x="683" y="919"/>
                  </a:lnTo>
                  <a:lnTo>
                    <a:pt x="707" y="902"/>
                  </a:lnTo>
                  <a:lnTo>
                    <a:pt x="730" y="883"/>
                  </a:lnTo>
                  <a:lnTo>
                    <a:pt x="753" y="865"/>
                  </a:lnTo>
                  <a:lnTo>
                    <a:pt x="774" y="845"/>
                  </a:lnTo>
                  <a:lnTo>
                    <a:pt x="795" y="825"/>
                  </a:lnTo>
                  <a:lnTo>
                    <a:pt x="815" y="805"/>
                  </a:lnTo>
                  <a:lnTo>
                    <a:pt x="833" y="784"/>
                  </a:lnTo>
                  <a:lnTo>
                    <a:pt x="852" y="763"/>
                  </a:lnTo>
                  <a:lnTo>
                    <a:pt x="869" y="740"/>
                  </a:lnTo>
                  <a:lnTo>
                    <a:pt x="886" y="719"/>
                  </a:lnTo>
                  <a:lnTo>
                    <a:pt x="901" y="696"/>
                  </a:lnTo>
                  <a:lnTo>
                    <a:pt x="916" y="673"/>
                  </a:lnTo>
                  <a:lnTo>
                    <a:pt x="929" y="649"/>
                  </a:lnTo>
                  <a:lnTo>
                    <a:pt x="942" y="625"/>
                  </a:lnTo>
                  <a:lnTo>
                    <a:pt x="953" y="602"/>
                  </a:lnTo>
                  <a:lnTo>
                    <a:pt x="964" y="577"/>
                  </a:lnTo>
                  <a:lnTo>
                    <a:pt x="974" y="552"/>
                  </a:lnTo>
                  <a:lnTo>
                    <a:pt x="984" y="527"/>
                  </a:lnTo>
                  <a:lnTo>
                    <a:pt x="991" y="502"/>
                  </a:lnTo>
                  <a:lnTo>
                    <a:pt x="997" y="476"/>
                  </a:lnTo>
                  <a:lnTo>
                    <a:pt x="1004" y="451"/>
                  </a:lnTo>
                  <a:lnTo>
                    <a:pt x="1008" y="425"/>
                  </a:lnTo>
                  <a:lnTo>
                    <a:pt x="1013" y="398"/>
                  </a:lnTo>
                  <a:lnTo>
                    <a:pt x="1015" y="371"/>
                  </a:lnTo>
                  <a:lnTo>
                    <a:pt x="1017" y="344"/>
                  </a:lnTo>
                  <a:lnTo>
                    <a:pt x="1017" y="317"/>
                  </a:lnTo>
                  <a:lnTo>
                    <a:pt x="1017" y="317"/>
                  </a:lnTo>
                  <a:lnTo>
                    <a:pt x="1017" y="301"/>
                  </a:lnTo>
                  <a:lnTo>
                    <a:pt x="1016" y="285"/>
                  </a:lnTo>
                  <a:lnTo>
                    <a:pt x="1014" y="269"/>
                  </a:lnTo>
                  <a:lnTo>
                    <a:pt x="1010" y="254"/>
                  </a:lnTo>
                  <a:lnTo>
                    <a:pt x="1007" y="238"/>
                  </a:lnTo>
                  <a:lnTo>
                    <a:pt x="1003" y="223"/>
                  </a:lnTo>
                  <a:lnTo>
                    <a:pt x="997" y="208"/>
                  </a:lnTo>
                  <a:lnTo>
                    <a:pt x="992" y="194"/>
                  </a:lnTo>
                  <a:lnTo>
                    <a:pt x="986" y="180"/>
                  </a:lnTo>
                  <a:lnTo>
                    <a:pt x="978" y="166"/>
                  </a:lnTo>
                  <a:lnTo>
                    <a:pt x="971" y="153"/>
                  </a:lnTo>
                  <a:lnTo>
                    <a:pt x="962" y="140"/>
                  </a:lnTo>
                  <a:lnTo>
                    <a:pt x="953" y="128"/>
                  </a:lnTo>
                  <a:lnTo>
                    <a:pt x="944" y="116"/>
                  </a:lnTo>
                  <a:lnTo>
                    <a:pt x="934" y="104"/>
                  </a:lnTo>
                  <a:lnTo>
                    <a:pt x="923" y="93"/>
                  </a:lnTo>
                  <a:lnTo>
                    <a:pt x="913" y="82"/>
                  </a:lnTo>
                  <a:lnTo>
                    <a:pt x="901" y="73"/>
                  </a:lnTo>
                  <a:lnTo>
                    <a:pt x="889" y="63"/>
                  </a:lnTo>
                  <a:lnTo>
                    <a:pt x="876" y="55"/>
                  </a:lnTo>
                  <a:lnTo>
                    <a:pt x="863" y="46"/>
                  </a:lnTo>
                  <a:lnTo>
                    <a:pt x="850" y="39"/>
                  </a:lnTo>
                  <a:lnTo>
                    <a:pt x="837" y="31"/>
                  </a:lnTo>
                  <a:lnTo>
                    <a:pt x="823" y="25"/>
                  </a:lnTo>
                  <a:lnTo>
                    <a:pt x="809" y="19"/>
                  </a:lnTo>
                  <a:lnTo>
                    <a:pt x="794" y="14"/>
                  </a:lnTo>
                  <a:lnTo>
                    <a:pt x="779" y="10"/>
                  </a:lnTo>
                  <a:lnTo>
                    <a:pt x="763" y="6"/>
                  </a:lnTo>
                  <a:lnTo>
                    <a:pt x="747" y="3"/>
                  </a:lnTo>
                  <a:lnTo>
                    <a:pt x="731" y="1"/>
                  </a:lnTo>
                  <a:lnTo>
                    <a:pt x="715" y="0"/>
                  </a:lnTo>
                  <a:lnTo>
                    <a:pt x="699" y="0"/>
                  </a:lnTo>
                  <a:lnTo>
                    <a:pt x="699" y="0"/>
                  </a:lnTo>
                  <a:close/>
                  <a:moveTo>
                    <a:pt x="508" y="950"/>
                  </a:moveTo>
                  <a:lnTo>
                    <a:pt x="508" y="950"/>
                  </a:lnTo>
                  <a:lnTo>
                    <a:pt x="482" y="937"/>
                  </a:lnTo>
                  <a:lnTo>
                    <a:pt x="457" y="924"/>
                  </a:lnTo>
                  <a:lnTo>
                    <a:pt x="433" y="909"/>
                  </a:lnTo>
                  <a:lnTo>
                    <a:pt x="408" y="894"/>
                  </a:lnTo>
                  <a:lnTo>
                    <a:pt x="386" y="879"/>
                  </a:lnTo>
                  <a:lnTo>
                    <a:pt x="363" y="863"/>
                  </a:lnTo>
                  <a:lnTo>
                    <a:pt x="342" y="846"/>
                  </a:lnTo>
                  <a:lnTo>
                    <a:pt x="320" y="829"/>
                  </a:lnTo>
                  <a:lnTo>
                    <a:pt x="300" y="812"/>
                  </a:lnTo>
                  <a:lnTo>
                    <a:pt x="281" y="794"/>
                  </a:lnTo>
                  <a:lnTo>
                    <a:pt x="263" y="776"/>
                  </a:lnTo>
                  <a:lnTo>
                    <a:pt x="244" y="757"/>
                  </a:lnTo>
                  <a:lnTo>
                    <a:pt x="227" y="738"/>
                  </a:lnTo>
                  <a:lnTo>
                    <a:pt x="211" y="719"/>
                  </a:lnTo>
                  <a:lnTo>
                    <a:pt x="196" y="699"/>
                  </a:lnTo>
                  <a:lnTo>
                    <a:pt x="181" y="679"/>
                  </a:lnTo>
                  <a:lnTo>
                    <a:pt x="167" y="659"/>
                  </a:lnTo>
                  <a:lnTo>
                    <a:pt x="154" y="637"/>
                  </a:lnTo>
                  <a:lnTo>
                    <a:pt x="141" y="617"/>
                  </a:lnTo>
                  <a:lnTo>
                    <a:pt x="131" y="595"/>
                  </a:lnTo>
                  <a:lnTo>
                    <a:pt x="120" y="573"/>
                  </a:lnTo>
                  <a:lnTo>
                    <a:pt x="110" y="551"/>
                  </a:lnTo>
                  <a:lnTo>
                    <a:pt x="102" y="529"/>
                  </a:lnTo>
                  <a:lnTo>
                    <a:pt x="93" y="506"/>
                  </a:lnTo>
                  <a:lnTo>
                    <a:pt x="87" y="484"/>
                  </a:lnTo>
                  <a:lnTo>
                    <a:pt x="80" y="460"/>
                  </a:lnTo>
                  <a:lnTo>
                    <a:pt x="75" y="437"/>
                  </a:lnTo>
                  <a:lnTo>
                    <a:pt x="70" y="413"/>
                  </a:lnTo>
                  <a:lnTo>
                    <a:pt x="67" y="389"/>
                  </a:lnTo>
                  <a:lnTo>
                    <a:pt x="65" y="366"/>
                  </a:lnTo>
                  <a:lnTo>
                    <a:pt x="63" y="342"/>
                  </a:lnTo>
                  <a:lnTo>
                    <a:pt x="63" y="317"/>
                  </a:lnTo>
                  <a:lnTo>
                    <a:pt x="63" y="317"/>
                  </a:lnTo>
                  <a:lnTo>
                    <a:pt x="63" y="305"/>
                  </a:lnTo>
                  <a:lnTo>
                    <a:pt x="64" y="292"/>
                  </a:lnTo>
                  <a:lnTo>
                    <a:pt x="66" y="279"/>
                  </a:lnTo>
                  <a:lnTo>
                    <a:pt x="68" y="267"/>
                  </a:lnTo>
                  <a:lnTo>
                    <a:pt x="75" y="242"/>
                  </a:lnTo>
                  <a:lnTo>
                    <a:pt x="83" y="219"/>
                  </a:lnTo>
                  <a:lnTo>
                    <a:pt x="94" y="196"/>
                  </a:lnTo>
                  <a:lnTo>
                    <a:pt x="106" y="176"/>
                  </a:lnTo>
                  <a:lnTo>
                    <a:pt x="121" y="157"/>
                  </a:lnTo>
                  <a:lnTo>
                    <a:pt x="137" y="138"/>
                  </a:lnTo>
                  <a:lnTo>
                    <a:pt x="155" y="121"/>
                  </a:lnTo>
                  <a:lnTo>
                    <a:pt x="176" y="107"/>
                  </a:lnTo>
                  <a:lnTo>
                    <a:pt x="196" y="94"/>
                  </a:lnTo>
                  <a:lnTo>
                    <a:pt x="219" y="84"/>
                  </a:lnTo>
                  <a:lnTo>
                    <a:pt x="242" y="75"/>
                  </a:lnTo>
                  <a:lnTo>
                    <a:pt x="266" y="69"/>
                  </a:lnTo>
                  <a:lnTo>
                    <a:pt x="279" y="66"/>
                  </a:lnTo>
                  <a:lnTo>
                    <a:pt x="291" y="64"/>
                  </a:lnTo>
                  <a:lnTo>
                    <a:pt x="304" y="63"/>
                  </a:lnTo>
                  <a:lnTo>
                    <a:pt x="317" y="63"/>
                  </a:lnTo>
                  <a:lnTo>
                    <a:pt x="317" y="63"/>
                  </a:lnTo>
                  <a:lnTo>
                    <a:pt x="337" y="64"/>
                  </a:lnTo>
                  <a:lnTo>
                    <a:pt x="356" y="66"/>
                  </a:lnTo>
                  <a:lnTo>
                    <a:pt x="374" y="70"/>
                  </a:lnTo>
                  <a:lnTo>
                    <a:pt x="392" y="75"/>
                  </a:lnTo>
                  <a:lnTo>
                    <a:pt x="411" y="81"/>
                  </a:lnTo>
                  <a:lnTo>
                    <a:pt x="428" y="89"/>
                  </a:lnTo>
                  <a:lnTo>
                    <a:pt x="444" y="98"/>
                  </a:lnTo>
                  <a:lnTo>
                    <a:pt x="460" y="108"/>
                  </a:lnTo>
                  <a:lnTo>
                    <a:pt x="460" y="108"/>
                  </a:lnTo>
                  <a:lnTo>
                    <a:pt x="443" y="130"/>
                  </a:lnTo>
                  <a:lnTo>
                    <a:pt x="427" y="153"/>
                  </a:lnTo>
                  <a:lnTo>
                    <a:pt x="414" y="178"/>
                  </a:lnTo>
                  <a:lnTo>
                    <a:pt x="402" y="204"/>
                  </a:lnTo>
                  <a:lnTo>
                    <a:pt x="398" y="218"/>
                  </a:lnTo>
                  <a:lnTo>
                    <a:pt x="393" y="231"/>
                  </a:lnTo>
                  <a:lnTo>
                    <a:pt x="389" y="245"/>
                  </a:lnTo>
                  <a:lnTo>
                    <a:pt x="386" y="258"/>
                  </a:lnTo>
                  <a:lnTo>
                    <a:pt x="384" y="273"/>
                  </a:lnTo>
                  <a:lnTo>
                    <a:pt x="383" y="288"/>
                  </a:lnTo>
                  <a:lnTo>
                    <a:pt x="382" y="302"/>
                  </a:lnTo>
                  <a:lnTo>
                    <a:pt x="381" y="317"/>
                  </a:lnTo>
                  <a:lnTo>
                    <a:pt x="381" y="317"/>
                  </a:lnTo>
                  <a:lnTo>
                    <a:pt x="382" y="324"/>
                  </a:lnTo>
                  <a:lnTo>
                    <a:pt x="384" y="330"/>
                  </a:lnTo>
                  <a:lnTo>
                    <a:pt x="386" y="336"/>
                  </a:lnTo>
                  <a:lnTo>
                    <a:pt x="390" y="340"/>
                  </a:lnTo>
                  <a:lnTo>
                    <a:pt x="394" y="344"/>
                  </a:lnTo>
                  <a:lnTo>
                    <a:pt x="400" y="348"/>
                  </a:lnTo>
                  <a:lnTo>
                    <a:pt x="406" y="349"/>
                  </a:lnTo>
                  <a:lnTo>
                    <a:pt x="413" y="350"/>
                  </a:lnTo>
                  <a:lnTo>
                    <a:pt x="413" y="350"/>
                  </a:lnTo>
                  <a:lnTo>
                    <a:pt x="419" y="349"/>
                  </a:lnTo>
                  <a:lnTo>
                    <a:pt x="425" y="348"/>
                  </a:lnTo>
                  <a:lnTo>
                    <a:pt x="431" y="344"/>
                  </a:lnTo>
                  <a:lnTo>
                    <a:pt x="435" y="340"/>
                  </a:lnTo>
                  <a:lnTo>
                    <a:pt x="440" y="336"/>
                  </a:lnTo>
                  <a:lnTo>
                    <a:pt x="442" y="330"/>
                  </a:lnTo>
                  <a:lnTo>
                    <a:pt x="444" y="324"/>
                  </a:lnTo>
                  <a:lnTo>
                    <a:pt x="445" y="317"/>
                  </a:lnTo>
                  <a:lnTo>
                    <a:pt x="445" y="317"/>
                  </a:lnTo>
                  <a:lnTo>
                    <a:pt x="445" y="304"/>
                  </a:lnTo>
                  <a:lnTo>
                    <a:pt x="446" y="290"/>
                  </a:lnTo>
                  <a:lnTo>
                    <a:pt x="448" y="276"/>
                  </a:lnTo>
                  <a:lnTo>
                    <a:pt x="450" y="263"/>
                  </a:lnTo>
                  <a:lnTo>
                    <a:pt x="453" y="250"/>
                  </a:lnTo>
                  <a:lnTo>
                    <a:pt x="458" y="237"/>
                  </a:lnTo>
                  <a:lnTo>
                    <a:pt x="462" y="224"/>
                  </a:lnTo>
                  <a:lnTo>
                    <a:pt x="467" y="211"/>
                  </a:lnTo>
                  <a:lnTo>
                    <a:pt x="474" y="199"/>
                  </a:lnTo>
                  <a:lnTo>
                    <a:pt x="480" y="189"/>
                  </a:lnTo>
                  <a:lnTo>
                    <a:pt x="487" y="177"/>
                  </a:lnTo>
                  <a:lnTo>
                    <a:pt x="495" y="166"/>
                  </a:lnTo>
                  <a:lnTo>
                    <a:pt x="503" y="155"/>
                  </a:lnTo>
                  <a:lnTo>
                    <a:pt x="511" y="146"/>
                  </a:lnTo>
                  <a:lnTo>
                    <a:pt x="521" y="136"/>
                  </a:lnTo>
                  <a:lnTo>
                    <a:pt x="531" y="128"/>
                  </a:lnTo>
                  <a:lnTo>
                    <a:pt x="531" y="128"/>
                  </a:lnTo>
                  <a:lnTo>
                    <a:pt x="546" y="115"/>
                  </a:lnTo>
                  <a:lnTo>
                    <a:pt x="546" y="115"/>
                  </a:lnTo>
                  <a:lnTo>
                    <a:pt x="549" y="113"/>
                  </a:lnTo>
                  <a:lnTo>
                    <a:pt x="549" y="113"/>
                  </a:lnTo>
                  <a:lnTo>
                    <a:pt x="565" y="102"/>
                  </a:lnTo>
                  <a:lnTo>
                    <a:pt x="565" y="102"/>
                  </a:lnTo>
                  <a:lnTo>
                    <a:pt x="569" y="100"/>
                  </a:lnTo>
                  <a:lnTo>
                    <a:pt x="569" y="100"/>
                  </a:lnTo>
                  <a:lnTo>
                    <a:pt x="584" y="91"/>
                  </a:lnTo>
                  <a:lnTo>
                    <a:pt x="584" y="91"/>
                  </a:lnTo>
                  <a:lnTo>
                    <a:pt x="591" y="88"/>
                  </a:lnTo>
                  <a:lnTo>
                    <a:pt x="591" y="88"/>
                  </a:lnTo>
                  <a:lnTo>
                    <a:pt x="606" y="81"/>
                  </a:lnTo>
                  <a:lnTo>
                    <a:pt x="606" y="81"/>
                  </a:lnTo>
                  <a:lnTo>
                    <a:pt x="613" y="78"/>
                  </a:lnTo>
                  <a:lnTo>
                    <a:pt x="613" y="78"/>
                  </a:lnTo>
                  <a:lnTo>
                    <a:pt x="628" y="74"/>
                  </a:lnTo>
                  <a:lnTo>
                    <a:pt x="628" y="74"/>
                  </a:lnTo>
                  <a:lnTo>
                    <a:pt x="637" y="72"/>
                  </a:lnTo>
                  <a:lnTo>
                    <a:pt x="637" y="72"/>
                  </a:lnTo>
                  <a:lnTo>
                    <a:pt x="651" y="69"/>
                  </a:lnTo>
                  <a:lnTo>
                    <a:pt x="651" y="69"/>
                  </a:lnTo>
                  <a:lnTo>
                    <a:pt x="664" y="66"/>
                  </a:lnTo>
                  <a:lnTo>
                    <a:pt x="664" y="66"/>
                  </a:lnTo>
                  <a:lnTo>
                    <a:pt x="675" y="64"/>
                  </a:lnTo>
                  <a:lnTo>
                    <a:pt x="675" y="64"/>
                  </a:lnTo>
                  <a:lnTo>
                    <a:pt x="699" y="63"/>
                  </a:lnTo>
                  <a:lnTo>
                    <a:pt x="699" y="63"/>
                  </a:lnTo>
                  <a:lnTo>
                    <a:pt x="712" y="63"/>
                  </a:lnTo>
                  <a:lnTo>
                    <a:pt x="725" y="64"/>
                  </a:lnTo>
                  <a:lnTo>
                    <a:pt x="738" y="66"/>
                  </a:lnTo>
                  <a:lnTo>
                    <a:pt x="750" y="69"/>
                  </a:lnTo>
                  <a:lnTo>
                    <a:pt x="774" y="75"/>
                  </a:lnTo>
                  <a:lnTo>
                    <a:pt x="798" y="84"/>
                  </a:lnTo>
                  <a:lnTo>
                    <a:pt x="820" y="94"/>
                  </a:lnTo>
                  <a:lnTo>
                    <a:pt x="841" y="107"/>
                  </a:lnTo>
                  <a:lnTo>
                    <a:pt x="860" y="121"/>
                  </a:lnTo>
                  <a:lnTo>
                    <a:pt x="878" y="138"/>
                  </a:lnTo>
                  <a:lnTo>
                    <a:pt x="896" y="157"/>
                  </a:lnTo>
                  <a:lnTo>
                    <a:pt x="910" y="176"/>
                  </a:lnTo>
                  <a:lnTo>
                    <a:pt x="922" y="196"/>
                  </a:lnTo>
                  <a:lnTo>
                    <a:pt x="933" y="219"/>
                  </a:lnTo>
                  <a:lnTo>
                    <a:pt x="942" y="242"/>
                  </a:lnTo>
                  <a:lnTo>
                    <a:pt x="948" y="267"/>
                  </a:lnTo>
                  <a:lnTo>
                    <a:pt x="950" y="279"/>
                  </a:lnTo>
                  <a:lnTo>
                    <a:pt x="952" y="292"/>
                  </a:lnTo>
                  <a:lnTo>
                    <a:pt x="953" y="305"/>
                  </a:lnTo>
                  <a:lnTo>
                    <a:pt x="953" y="317"/>
                  </a:lnTo>
                  <a:lnTo>
                    <a:pt x="953" y="317"/>
                  </a:lnTo>
                  <a:lnTo>
                    <a:pt x="952" y="342"/>
                  </a:lnTo>
                  <a:lnTo>
                    <a:pt x="951" y="366"/>
                  </a:lnTo>
                  <a:lnTo>
                    <a:pt x="949" y="389"/>
                  </a:lnTo>
                  <a:lnTo>
                    <a:pt x="946" y="413"/>
                  </a:lnTo>
                  <a:lnTo>
                    <a:pt x="942" y="437"/>
                  </a:lnTo>
                  <a:lnTo>
                    <a:pt x="936" y="460"/>
                  </a:lnTo>
                  <a:lnTo>
                    <a:pt x="930" y="484"/>
                  </a:lnTo>
                  <a:lnTo>
                    <a:pt x="923" y="506"/>
                  </a:lnTo>
                  <a:lnTo>
                    <a:pt x="915" y="529"/>
                  </a:lnTo>
                  <a:lnTo>
                    <a:pt x="906" y="551"/>
                  </a:lnTo>
                  <a:lnTo>
                    <a:pt x="897" y="573"/>
                  </a:lnTo>
                  <a:lnTo>
                    <a:pt x="886" y="595"/>
                  </a:lnTo>
                  <a:lnTo>
                    <a:pt x="875" y="617"/>
                  </a:lnTo>
                  <a:lnTo>
                    <a:pt x="862" y="637"/>
                  </a:lnTo>
                  <a:lnTo>
                    <a:pt x="849" y="659"/>
                  </a:lnTo>
                  <a:lnTo>
                    <a:pt x="835" y="679"/>
                  </a:lnTo>
                  <a:lnTo>
                    <a:pt x="820" y="699"/>
                  </a:lnTo>
                  <a:lnTo>
                    <a:pt x="805" y="719"/>
                  </a:lnTo>
                  <a:lnTo>
                    <a:pt x="788" y="738"/>
                  </a:lnTo>
                  <a:lnTo>
                    <a:pt x="771" y="757"/>
                  </a:lnTo>
                  <a:lnTo>
                    <a:pt x="754" y="776"/>
                  </a:lnTo>
                  <a:lnTo>
                    <a:pt x="735" y="794"/>
                  </a:lnTo>
                  <a:lnTo>
                    <a:pt x="715" y="812"/>
                  </a:lnTo>
                  <a:lnTo>
                    <a:pt x="695" y="829"/>
                  </a:lnTo>
                  <a:lnTo>
                    <a:pt x="675" y="846"/>
                  </a:lnTo>
                  <a:lnTo>
                    <a:pt x="653" y="863"/>
                  </a:lnTo>
                  <a:lnTo>
                    <a:pt x="631" y="879"/>
                  </a:lnTo>
                  <a:lnTo>
                    <a:pt x="607" y="894"/>
                  </a:lnTo>
                  <a:lnTo>
                    <a:pt x="583" y="909"/>
                  </a:lnTo>
                  <a:lnTo>
                    <a:pt x="559" y="924"/>
                  </a:lnTo>
                  <a:lnTo>
                    <a:pt x="534" y="937"/>
                  </a:lnTo>
                  <a:lnTo>
                    <a:pt x="508" y="950"/>
                  </a:lnTo>
                  <a:lnTo>
                    <a:pt x="508" y="950"/>
                  </a:lnTo>
                  <a:close/>
                  <a:moveTo>
                    <a:pt x="699" y="126"/>
                  </a:moveTo>
                  <a:lnTo>
                    <a:pt x="699" y="126"/>
                  </a:lnTo>
                  <a:lnTo>
                    <a:pt x="693" y="128"/>
                  </a:lnTo>
                  <a:lnTo>
                    <a:pt x="686" y="130"/>
                  </a:lnTo>
                  <a:lnTo>
                    <a:pt x="681" y="132"/>
                  </a:lnTo>
                  <a:lnTo>
                    <a:pt x="677" y="136"/>
                  </a:lnTo>
                  <a:lnTo>
                    <a:pt x="672" y="140"/>
                  </a:lnTo>
                  <a:lnTo>
                    <a:pt x="669" y="147"/>
                  </a:lnTo>
                  <a:lnTo>
                    <a:pt x="668" y="152"/>
                  </a:lnTo>
                  <a:lnTo>
                    <a:pt x="667" y="159"/>
                  </a:lnTo>
                  <a:lnTo>
                    <a:pt x="667" y="159"/>
                  </a:lnTo>
                  <a:lnTo>
                    <a:pt x="668" y="165"/>
                  </a:lnTo>
                  <a:lnTo>
                    <a:pt x="669" y="172"/>
                  </a:lnTo>
                  <a:lnTo>
                    <a:pt x="672" y="177"/>
                  </a:lnTo>
                  <a:lnTo>
                    <a:pt x="677" y="181"/>
                  </a:lnTo>
                  <a:lnTo>
                    <a:pt x="681" y="185"/>
                  </a:lnTo>
                  <a:lnTo>
                    <a:pt x="686" y="188"/>
                  </a:lnTo>
                  <a:lnTo>
                    <a:pt x="693" y="190"/>
                  </a:lnTo>
                  <a:lnTo>
                    <a:pt x="699" y="191"/>
                  </a:lnTo>
                  <a:lnTo>
                    <a:pt x="699" y="191"/>
                  </a:lnTo>
                  <a:lnTo>
                    <a:pt x="712" y="191"/>
                  </a:lnTo>
                  <a:lnTo>
                    <a:pt x="725" y="193"/>
                  </a:lnTo>
                  <a:lnTo>
                    <a:pt x="737" y="196"/>
                  </a:lnTo>
                  <a:lnTo>
                    <a:pt x="749" y="201"/>
                  </a:lnTo>
                  <a:lnTo>
                    <a:pt x="759" y="206"/>
                  </a:lnTo>
                  <a:lnTo>
                    <a:pt x="770" y="212"/>
                  </a:lnTo>
                  <a:lnTo>
                    <a:pt x="780" y="220"/>
                  </a:lnTo>
                  <a:lnTo>
                    <a:pt x="789" y="227"/>
                  </a:lnTo>
                  <a:lnTo>
                    <a:pt x="797" y="237"/>
                  </a:lnTo>
                  <a:lnTo>
                    <a:pt x="804" y="247"/>
                  </a:lnTo>
                  <a:lnTo>
                    <a:pt x="811" y="257"/>
                  </a:lnTo>
                  <a:lnTo>
                    <a:pt x="816" y="268"/>
                  </a:lnTo>
                  <a:lnTo>
                    <a:pt x="820" y="280"/>
                  </a:lnTo>
                  <a:lnTo>
                    <a:pt x="824" y="292"/>
                  </a:lnTo>
                  <a:lnTo>
                    <a:pt x="826" y="305"/>
                  </a:lnTo>
                  <a:lnTo>
                    <a:pt x="826" y="317"/>
                  </a:lnTo>
                  <a:lnTo>
                    <a:pt x="826" y="317"/>
                  </a:lnTo>
                  <a:lnTo>
                    <a:pt x="827" y="324"/>
                  </a:lnTo>
                  <a:lnTo>
                    <a:pt x="829" y="330"/>
                  </a:lnTo>
                  <a:lnTo>
                    <a:pt x="831" y="336"/>
                  </a:lnTo>
                  <a:lnTo>
                    <a:pt x="835" y="340"/>
                  </a:lnTo>
                  <a:lnTo>
                    <a:pt x="840" y="344"/>
                  </a:lnTo>
                  <a:lnTo>
                    <a:pt x="845" y="348"/>
                  </a:lnTo>
                  <a:lnTo>
                    <a:pt x="852" y="349"/>
                  </a:lnTo>
                  <a:lnTo>
                    <a:pt x="858" y="350"/>
                  </a:lnTo>
                  <a:lnTo>
                    <a:pt x="858" y="350"/>
                  </a:lnTo>
                  <a:lnTo>
                    <a:pt x="864" y="349"/>
                  </a:lnTo>
                  <a:lnTo>
                    <a:pt x="870" y="348"/>
                  </a:lnTo>
                  <a:lnTo>
                    <a:pt x="876" y="344"/>
                  </a:lnTo>
                  <a:lnTo>
                    <a:pt x="881" y="340"/>
                  </a:lnTo>
                  <a:lnTo>
                    <a:pt x="885" y="336"/>
                  </a:lnTo>
                  <a:lnTo>
                    <a:pt x="887" y="330"/>
                  </a:lnTo>
                  <a:lnTo>
                    <a:pt x="889" y="324"/>
                  </a:lnTo>
                  <a:lnTo>
                    <a:pt x="890" y="317"/>
                  </a:lnTo>
                  <a:lnTo>
                    <a:pt x="890" y="317"/>
                  </a:lnTo>
                  <a:lnTo>
                    <a:pt x="889" y="298"/>
                  </a:lnTo>
                  <a:lnTo>
                    <a:pt x="886" y="279"/>
                  </a:lnTo>
                  <a:lnTo>
                    <a:pt x="882" y="261"/>
                  </a:lnTo>
                  <a:lnTo>
                    <a:pt x="875" y="243"/>
                  </a:lnTo>
                  <a:lnTo>
                    <a:pt x="867" y="227"/>
                  </a:lnTo>
                  <a:lnTo>
                    <a:pt x="857" y="211"/>
                  </a:lnTo>
                  <a:lnTo>
                    <a:pt x="846" y="196"/>
                  </a:lnTo>
                  <a:lnTo>
                    <a:pt x="833" y="183"/>
                  </a:lnTo>
                  <a:lnTo>
                    <a:pt x="820" y="170"/>
                  </a:lnTo>
                  <a:lnTo>
                    <a:pt x="805" y="160"/>
                  </a:lnTo>
                  <a:lnTo>
                    <a:pt x="789" y="150"/>
                  </a:lnTo>
                  <a:lnTo>
                    <a:pt x="773" y="142"/>
                  </a:lnTo>
                  <a:lnTo>
                    <a:pt x="756" y="135"/>
                  </a:lnTo>
                  <a:lnTo>
                    <a:pt x="738" y="131"/>
                  </a:lnTo>
                  <a:lnTo>
                    <a:pt x="719" y="128"/>
                  </a:lnTo>
                  <a:lnTo>
                    <a:pt x="699" y="126"/>
                  </a:lnTo>
                  <a:lnTo>
                    <a:pt x="699" y="126"/>
                  </a:ln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5A6478"/>
                </a:solidFill>
                <a:effectLst/>
                <a:uLnTx/>
                <a:uFillTx/>
                <a:latin typeface="小米兰亭_GB外压缩"/>
                <a:ea typeface="小米兰亭_GB外压缩"/>
              </a:endParaRPr>
            </a:p>
          </p:txBody>
        </p:sp>
      </p:grpSp>
      <p:grpSp>
        <p:nvGrpSpPr>
          <p:cNvPr id="14" name="组合 13"/>
          <p:cNvGrpSpPr/>
          <p:nvPr/>
        </p:nvGrpSpPr>
        <p:grpSpPr>
          <a:xfrm>
            <a:off x="1866694" y="2353036"/>
            <a:ext cx="1103150" cy="1103150"/>
            <a:chOff x="1866694" y="2353036"/>
            <a:chExt cx="1103150" cy="1103150"/>
          </a:xfrm>
        </p:grpSpPr>
        <p:sp>
          <p:nvSpPr>
            <p:cNvPr id="15" name="椭圆 14"/>
            <p:cNvSpPr/>
            <p:nvPr/>
          </p:nvSpPr>
          <p:spPr>
            <a:xfrm>
              <a:off x="1866694" y="2353036"/>
              <a:ext cx="1103150" cy="1103150"/>
            </a:xfrm>
            <a:prstGeom prst="ellipse">
              <a:avLst/>
            </a:prstGeom>
            <a:noFill/>
            <a:ln w="0" cap="flat" cmpd="sng" algn="ctr">
              <a:solidFill>
                <a:schemeClr val="bg1">
                  <a:lumMod val="9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16" name="椭圆 15"/>
            <p:cNvSpPr/>
            <p:nvPr/>
          </p:nvSpPr>
          <p:spPr>
            <a:xfrm>
              <a:off x="2022269" y="2508611"/>
              <a:ext cx="792000" cy="792000"/>
            </a:xfrm>
            <a:prstGeom prst="ellipse">
              <a:avLst/>
            </a:prstGeom>
            <a:noFill/>
            <a:ln w="0" cap="flat" cmpd="sng" algn="ctr">
              <a:solidFill>
                <a:schemeClr val="bg1">
                  <a:lumMod val="9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17" name="Freeform 112"/>
            <p:cNvSpPr>
              <a:spLocks noEditPoints="1"/>
            </p:cNvSpPr>
            <p:nvPr/>
          </p:nvSpPr>
          <p:spPr bwMode="auto">
            <a:xfrm>
              <a:off x="2257138" y="2743480"/>
              <a:ext cx="322263" cy="322263"/>
            </a:xfrm>
            <a:custGeom>
              <a:avLst/>
              <a:gdLst>
                <a:gd name="T0" fmla="*/ 1016 w 1017"/>
                <a:gd name="T1" fmla="*/ 371 h 1017"/>
                <a:gd name="T2" fmla="*/ 1011 w 1017"/>
                <a:gd name="T3" fmla="*/ 363 h 1017"/>
                <a:gd name="T4" fmla="*/ 1004 w 1017"/>
                <a:gd name="T5" fmla="*/ 355 h 1017"/>
                <a:gd name="T6" fmla="*/ 996 w 1017"/>
                <a:gd name="T7" fmla="*/ 351 h 1017"/>
                <a:gd name="T8" fmla="*/ 986 w 1017"/>
                <a:gd name="T9" fmla="*/ 350 h 1017"/>
                <a:gd name="T10" fmla="*/ 539 w 1017"/>
                <a:gd name="T11" fmla="*/ 21 h 1017"/>
                <a:gd name="T12" fmla="*/ 537 w 1017"/>
                <a:gd name="T13" fmla="*/ 17 h 1017"/>
                <a:gd name="T14" fmla="*/ 531 w 1017"/>
                <a:gd name="T15" fmla="*/ 8 h 1017"/>
                <a:gd name="T16" fmla="*/ 523 w 1017"/>
                <a:gd name="T17" fmla="*/ 3 h 1017"/>
                <a:gd name="T18" fmla="*/ 514 w 1017"/>
                <a:gd name="T19" fmla="*/ 0 h 1017"/>
                <a:gd name="T20" fmla="*/ 509 w 1017"/>
                <a:gd name="T21" fmla="*/ 0 h 1017"/>
                <a:gd name="T22" fmla="*/ 499 w 1017"/>
                <a:gd name="T23" fmla="*/ 1 h 1017"/>
                <a:gd name="T24" fmla="*/ 490 w 1017"/>
                <a:gd name="T25" fmla="*/ 5 h 1017"/>
                <a:gd name="T26" fmla="*/ 483 w 1017"/>
                <a:gd name="T27" fmla="*/ 13 h 1017"/>
                <a:gd name="T28" fmla="*/ 479 w 1017"/>
                <a:gd name="T29" fmla="*/ 21 h 1017"/>
                <a:gd name="T30" fmla="*/ 31 w 1017"/>
                <a:gd name="T31" fmla="*/ 350 h 1017"/>
                <a:gd name="T32" fmla="*/ 27 w 1017"/>
                <a:gd name="T33" fmla="*/ 350 h 1017"/>
                <a:gd name="T34" fmla="*/ 17 w 1017"/>
                <a:gd name="T35" fmla="*/ 353 h 1017"/>
                <a:gd name="T36" fmla="*/ 10 w 1017"/>
                <a:gd name="T37" fmla="*/ 358 h 1017"/>
                <a:gd name="T38" fmla="*/ 3 w 1017"/>
                <a:gd name="T39" fmla="*/ 367 h 1017"/>
                <a:gd name="T40" fmla="*/ 1 w 1017"/>
                <a:gd name="T41" fmla="*/ 371 h 1017"/>
                <a:gd name="T42" fmla="*/ 0 w 1017"/>
                <a:gd name="T43" fmla="*/ 381 h 1017"/>
                <a:gd name="T44" fmla="*/ 1 w 1017"/>
                <a:gd name="T45" fmla="*/ 390 h 1017"/>
                <a:gd name="T46" fmla="*/ 5 w 1017"/>
                <a:gd name="T47" fmla="*/ 399 h 1017"/>
                <a:gd name="T48" fmla="*/ 12 w 1017"/>
                <a:gd name="T49" fmla="*/ 407 h 1017"/>
                <a:gd name="T50" fmla="*/ 160 w 1017"/>
                <a:gd name="T51" fmla="*/ 975 h 1017"/>
                <a:gd name="T52" fmla="*/ 159 w 1017"/>
                <a:gd name="T53" fmla="*/ 981 h 1017"/>
                <a:gd name="T54" fmla="*/ 159 w 1017"/>
                <a:gd name="T55" fmla="*/ 990 h 1017"/>
                <a:gd name="T56" fmla="*/ 162 w 1017"/>
                <a:gd name="T57" fmla="*/ 1000 h 1017"/>
                <a:gd name="T58" fmla="*/ 167 w 1017"/>
                <a:gd name="T59" fmla="*/ 1007 h 1017"/>
                <a:gd name="T60" fmla="*/ 172 w 1017"/>
                <a:gd name="T61" fmla="*/ 1012 h 1017"/>
                <a:gd name="T62" fmla="*/ 180 w 1017"/>
                <a:gd name="T63" fmla="*/ 1016 h 1017"/>
                <a:gd name="T64" fmla="*/ 190 w 1017"/>
                <a:gd name="T65" fmla="*/ 1017 h 1017"/>
                <a:gd name="T66" fmla="*/ 200 w 1017"/>
                <a:gd name="T67" fmla="*/ 1016 h 1017"/>
                <a:gd name="T68" fmla="*/ 209 w 1017"/>
                <a:gd name="T69" fmla="*/ 1012 h 1017"/>
                <a:gd name="T70" fmla="*/ 808 w 1017"/>
                <a:gd name="T71" fmla="*/ 1012 h 1017"/>
                <a:gd name="T72" fmla="*/ 812 w 1017"/>
                <a:gd name="T73" fmla="*/ 1014 h 1017"/>
                <a:gd name="T74" fmla="*/ 822 w 1017"/>
                <a:gd name="T75" fmla="*/ 1017 h 1017"/>
                <a:gd name="T76" fmla="*/ 826 w 1017"/>
                <a:gd name="T77" fmla="*/ 1017 h 1017"/>
                <a:gd name="T78" fmla="*/ 837 w 1017"/>
                <a:gd name="T79" fmla="*/ 1016 h 1017"/>
                <a:gd name="T80" fmla="*/ 846 w 1017"/>
                <a:gd name="T81" fmla="*/ 1012 h 1017"/>
                <a:gd name="T82" fmla="*/ 850 w 1017"/>
                <a:gd name="T83" fmla="*/ 1007 h 1017"/>
                <a:gd name="T84" fmla="*/ 855 w 1017"/>
                <a:gd name="T85" fmla="*/ 1000 h 1017"/>
                <a:gd name="T86" fmla="*/ 858 w 1017"/>
                <a:gd name="T87" fmla="*/ 990 h 1017"/>
                <a:gd name="T88" fmla="*/ 858 w 1017"/>
                <a:gd name="T89" fmla="*/ 981 h 1017"/>
                <a:gd name="T90" fmla="*/ 737 w 1017"/>
                <a:gd name="T91" fmla="*/ 616 h 1017"/>
                <a:gd name="T92" fmla="*/ 1005 w 1017"/>
                <a:gd name="T93" fmla="*/ 407 h 1017"/>
                <a:gd name="T94" fmla="*/ 1012 w 1017"/>
                <a:gd name="T95" fmla="*/ 399 h 1017"/>
                <a:gd name="T96" fmla="*/ 1016 w 1017"/>
                <a:gd name="T97" fmla="*/ 390 h 1017"/>
                <a:gd name="T98" fmla="*/ 1017 w 1017"/>
                <a:gd name="T99" fmla="*/ 381 h 1017"/>
                <a:gd name="T100" fmla="*/ 1016 w 1017"/>
                <a:gd name="T101" fmla="*/ 371 h 1017"/>
                <a:gd name="T102" fmla="*/ 124 w 1017"/>
                <a:gd name="T103" fmla="*/ 413 h 1017"/>
                <a:gd name="T104" fmla="*/ 302 w 1017"/>
                <a:gd name="T105" fmla="*/ 551 h 1017"/>
                <a:gd name="T106" fmla="*/ 766 w 1017"/>
                <a:gd name="T107" fmla="*/ 904 h 1017"/>
                <a:gd name="T108" fmla="*/ 527 w 1017"/>
                <a:gd name="T109" fmla="*/ 737 h 1017"/>
                <a:gd name="T110" fmla="*/ 518 w 1017"/>
                <a:gd name="T111" fmla="*/ 733 h 1017"/>
                <a:gd name="T112" fmla="*/ 509 w 1017"/>
                <a:gd name="T113" fmla="*/ 732 h 1017"/>
                <a:gd name="T114" fmla="*/ 504 w 1017"/>
                <a:gd name="T115" fmla="*/ 732 h 1017"/>
                <a:gd name="T116" fmla="*/ 495 w 1017"/>
                <a:gd name="T117" fmla="*/ 735 h 1017"/>
                <a:gd name="T118" fmla="*/ 251 w 1017"/>
                <a:gd name="T119" fmla="*/ 904 h 1017"/>
                <a:gd name="T120" fmla="*/ 766 w 1017"/>
                <a:gd name="T121" fmla="*/ 904 h 1017"/>
                <a:gd name="T122" fmla="*/ 670 w 1017"/>
                <a:gd name="T123" fmla="*/ 413 h 1017"/>
                <a:gd name="T124" fmla="*/ 716 w 1017"/>
                <a:gd name="T125" fmla="*/ 551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7" h="1017">
                  <a:moveTo>
                    <a:pt x="1016" y="371"/>
                  </a:moveTo>
                  <a:lnTo>
                    <a:pt x="1016" y="371"/>
                  </a:lnTo>
                  <a:lnTo>
                    <a:pt x="1014" y="367"/>
                  </a:lnTo>
                  <a:lnTo>
                    <a:pt x="1011" y="363"/>
                  </a:lnTo>
                  <a:lnTo>
                    <a:pt x="1008" y="358"/>
                  </a:lnTo>
                  <a:lnTo>
                    <a:pt x="1004" y="355"/>
                  </a:lnTo>
                  <a:lnTo>
                    <a:pt x="1000" y="353"/>
                  </a:lnTo>
                  <a:lnTo>
                    <a:pt x="996" y="351"/>
                  </a:lnTo>
                  <a:lnTo>
                    <a:pt x="990" y="350"/>
                  </a:lnTo>
                  <a:lnTo>
                    <a:pt x="986" y="350"/>
                  </a:lnTo>
                  <a:lnTo>
                    <a:pt x="648" y="350"/>
                  </a:lnTo>
                  <a:lnTo>
                    <a:pt x="539" y="21"/>
                  </a:lnTo>
                  <a:lnTo>
                    <a:pt x="539" y="21"/>
                  </a:lnTo>
                  <a:lnTo>
                    <a:pt x="537" y="17"/>
                  </a:lnTo>
                  <a:lnTo>
                    <a:pt x="534" y="13"/>
                  </a:lnTo>
                  <a:lnTo>
                    <a:pt x="531" y="8"/>
                  </a:lnTo>
                  <a:lnTo>
                    <a:pt x="527" y="5"/>
                  </a:lnTo>
                  <a:lnTo>
                    <a:pt x="523" y="3"/>
                  </a:lnTo>
                  <a:lnTo>
                    <a:pt x="518" y="1"/>
                  </a:lnTo>
                  <a:lnTo>
                    <a:pt x="514" y="0"/>
                  </a:lnTo>
                  <a:lnTo>
                    <a:pt x="509" y="0"/>
                  </a:lnTo>
                  <a:lnTo>
                    <a:pt x="509" y="0"/>
                  </a:lnTo>
                  <a:lnTo>
                    <a:pt x="503" y="0"/>
                  </a:lnTo>
                  <a:lnTo>
                    <a:pt x="499" y="1"/>
                  </a:lnTo>
                  <a:lnTo>
                    <a:pt x="495" y="3"/>
                  </a:lnTo>
                  <a:lnTo>
                    <a:pt x="490" y="5"/>
                  </a:lnTo>
                  <a:lnTo>
                    <a:pt x="486" y="8"/>
                  </a:lnTo>
                  <a:lnTo>
                    <a:pt x="483" y="13"/>
                  </a:lnTo>
                  <a:lnTo>
                    <a:pt x="481" y="17"/>
                  </a:lnTo>
                  <a:lnTo>
                    <a:pt x="479" y="21"/>
                  </a:lnTo>
                  <a:lnTo>
                    <a:pt x="369" y="350"/>
                  </a:lnTo>
                  <a:lnTo>
                    <a:pt x="31" y="350"/>
                  </a:lnTo>
                  <a:lnTo>
                    <a:pt x="31" y="350"/>
                  </a:lnTo>
                  <a:lnTo>
                    <a:pt x="27" y="350"/>
                  </a:lnTo>
                  <a:lnTo>
                    <a:pt x="21" y="351"/>
                  </a:lnTo>
                  <a:lnTo>
                    <a:pt x="17" y="353"/>
                  </a:lnTo>
                  <a:lnTo>
                    <a:pt x="13" y="355"/>
                  </a:lnTo>
                  <a:lnTo>
                    <a:pt x="10" y="358"/>
                  </a:lnTo>
                  <a:lnTo>
                    <a:pt x="6" y="363"/>
                  </a:lnTo>
                  <a:lnTo>
                    <a:pt x="3" y="367"/>
                  </a:lnTo>
                  <a:lnTo>
                    <a:pt x="1" y="371"/>
                  </a:lnTo>
                  <a:lnTo>
                    <a:pt x="1" y="371"/>
                  </a:lnTo>
                  <a:lnTo>
                    <a:pt x="0" y="375"/>
                  </a:lnTo>
                  <a:lnTo>
                    <a:pt x="0" y="381"/>
                  </a:lnTo>
                  <a:lnTo>
                    <a:pt x="0" y="386"/>
                  </a:lnTo>
                  <a:lnTo>
                    <a:pt x="1" y="390"/>
                  </a:lnTo>
                  <a:lnTo>
                    <a:pt x="3" y="395"/>
                  </a:lnTo>
                  <a:lnTo>
                    <a:pt x="5" y="399"/>
                  </a:lnTo>
                  <a:lnTo>
                    <a:pt x="9" y="403"/>
                  </a:lnTo>
                  <a:lnTo>
                    <a:pt x="12" y="407"/>
                  </a:lnTo>
                  <a:lnTo>
                    <a:pt x="280" y="616"/>
                  </a:lnTo>
                  <a:lnTo>
                    <a:pt x="160" y="975"/>
                  </a:lnTo>
                  <a:lnTo>
                    <a:pt x="160" y="975"/>
                  </a:lnTo>
                  <a:lnTo>
                    <a:pt x="159" y="981"/>
                  </a:lnTo>
                  <a:lnTo>
                    <a:pt x="159" y="986"/>
                  </a:lnTo>
                  <a:lnTo>
                    <a:pt x="159" y="990"/>
                  </a:lnTo>
                  <a:lnTo>
                    <a:pt x="160" y="996"/>
                  </a:lnTo>
                  <a:lnTo>
                    <a:pt x="162" y="1000"/>
                  </a:lnTo>
                  <a:lnTo>
                    <a:pt x="164" y="1004"/>
                  </a:lnTo>
                  <a:lnTo>
                    <a:pt x="167" y="1007"/>
                  </a:lnTo>
                  <a:lnTo>
                    <a:pt x="172" y="1012"/>
                  </a:lnTo>
                  <a:lnTo>
                    <a:pt x="172" y="1012"/>
                  </a:lnTo>
                  <a:lnTo>
                    <a:pt x="176" y="1014"/>
                  </a:lnTo>
                  <a:lnTo>
                    <a:pt x="180" y="1016"/>
                  </a:lnTo>
                  <a:lnTo>
                    <a:pt x="186" y="1017"/>
                  </a:lnTo>
                  <a:lnTo>
                    <a:pt x="190" y="1017"/>
                  </a:lnTo>
                  <a:lnTo>
                    <a:pt x="195" y="1017"/>
                  </a:lnTo>
                  <a:lnTo>
                    <a:pt x="200" y="1016"/>
                  </a:lnTo>
                  <a:lnTo>
                    <a:pt x="204" y="1014"/>
                  </a:lnTo>
                  <a:lnTo>
                    <a:pt x="209" y="1012"/>
                  </a:lnTo>
                  <a:lnTo>
                    <a:pt x="509" y="801"/>
                  </a:lnTo>
                  <a:lnTo>
                    <a:pt x="808" y="1012"/>
                  </a:lnTo>
                  <a:lnTo>
                    <a:pt x="808" y="1012"/>
                  </a:lnTo>
                  <a:lnTo>
                    <a:pt x="812" y="1014"/>
                  </a:lnTo>
                  <a:lnTo>
                    <a:pt x="818" y="1016"/>
                  </a:lnTo>
                  <a:lnTo>
                    <a:pt x="822" y="1017"/>
                  </a:lnTo>
                  <a:lnTo>
                    <a:pt x="826" y="1017"/>
                  </a:lnTo>
                  <a:lnTo>
                    <a:pt x="826" y="1017"/>
                  </a:lnTo>
                  <a:lnTo>
                    <a:pt x="832" y="1017"/>
                  </a:lnTo>
                  <a:lnTo>
                    <a:pt x="837" y="1016"/>
                  </a:lnTo>
                  <a:lnTo>
                    <a:pt x="841" y="1014"/>
                  </a:lnTo>
                  <a:lnTo>
                    <a:pt x="846" y="1012"/>
                  </a:lnTo>
                  <a:lnTo>
                    <a:pt x="846" y="1012"/>
                  </a:lnTo>
                  <a:lnTo>
                    <a:pt x="850" y="1007"/>
                  </a:lnTo>
                  <a:lnTo>
                    <a:pt x="853" y="1004"/>
                  </a:lnTo>
                  <a:lnTo>
                    <a:pt x="855" y="1000"/>
                  </a:lnTo>
                  <a:lnTo>
                    <a:pt x="857" y="996"/>
                  </a:lnTo>
                  <a:lnTo>
                    <a:pt x="858" y="990"/>
                  </a:lnTo>
                  <a:lnTo>
                    <a:pt x="858" y="986"/>
                  </a:lnTo>
                  <a:lnTo>
                    <a:pt x="858" y="981"/>
                  </a:lnTo>
                  <a:lnTo>
                    <a:pt x="857" y="975"/>
                  </a:lnTo>
                  <a:lnTo>
                    <a:pt x="737" y="616"/>
                  </a:lnTo>
                  <a:lnTo>
                    <a:pt x="1005" y="407"/>
                  </a:lnTo>
                  <a:lnTo>
                    <a:pt x="1005" y="407"/>
                  </a:lnTo>
                  <a:lnTo>
                    <a:pt x="1009" y="403"/>
                  </a:lnTo>
                  <a:lnTo>
                    <a:pt x="1012" y="399"/>
                  </a:lnTo>
                  <a:lnTo>
                    <a:pt x="1014" y="395"/>
                  </a:lnTo>
                  <a:lnTo>
                    <a:pt x="1016" y="390"/>
                  </a:lnTo>
                  <a:lnTo>
                    <a:pt x="1017" y="386"/>
                  </a:lnTo>
                  <a:lnTo>
                    <a:pt x="1017" y="381"/>
                  </a:lnTo>
                  <a:lnTo>
                    <a:pt x="1017" y="375"/>
                  </a:lnTo>
                  <a:lnTo>
                    <a:pt x="1016" y="371"/>
                  </a:lnTo>
                  <a:lnTo>
                    <a:pt x="1016" y="371"/>
                  </a:lnTo>
                  <a:close/>
                  <a:moveTo>
                    <a:pt x="124" y="413"/>
                  </a:moveTo>
                  <a:lnTo>
                    <a:pt x="348" y="413"/>
                  </a:lnTo>
                  <a:lnTo>
                    <a:pt x="302" y="551"/>
                  </a:lnTo>
                  <a:lnTo>
                    <a:pt x="124" y="413"/>
                  </a:lnTo>
                  <a:close/>
                  <a:moveTo>
                    <a:pt x="766" y="904"/>
                  </a:moveTo>
                  <a:lnTo>
                    <a:pt x="527" y="737"/>
                  </a:lnTo>
                  <a:lnTo>
                    <a:pt x="527" y="737"/>
                  </a:lnTo>
                  <a:lnTo>
                    <a:pt x="523" y="735"/>
                  </a:lnTo>
                  <a:lnTo>
                    <a:pt x="518" y="733"/>
                  </a:lnTo>
                  <a:lnTo>
                    <a:pt x="513" y="732"/>
                  </a:lnTo>
                  <a:lnTo>
                    <a:pt x="509" y="732"/>
                  </a:lnTo>
                  <a:lnTo>
                    <a:pt x="509" y="732"/>
                  </a:lnTo>
                  <a:lnTo>
                    <a:pt x="504" y="732"/>
                  </a:lnTo>
                  <a:lnTo>
                    <a:pt x="499" y="733"/>
                  </a:lnTo>
                  <a:lnTo>
                    <a:pt x="495" y="735"/>
                  </a:lnTo>
                  <a:lnTo>
                    <a:pt x="490" y="737"/>
                  </a:lnTo>
                  <a:lnTo>
                    <a:pt x="251" y="904"/>
                  </a:lnTo>
                  <a:lnTo>
                    <a:pt x="509" y="132"/>
                  </a:lnTo>
                  <a:lnTo>
                    <a:pt x="766" y="904"/>
                  </a:lnTo>
                  <a:close/>
                  <a:moveTo>
                    <a:pt x="716" y="551"/>
                  </a:moveTo>
                  <a:lnTo>
                    <a:pt x="670" y="413"/>
                  </a:lnTo>
                  <a:lnTo>
                    <a:pt x="893" y="413"/>
                  </a:lnTo>
                  <a:lnTo>
                    <a:pt x="716" y="551"/>
                  </a:ln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5A6478"/>
                </a:solidFill>
                <a:effectLst/>
                <a:uLnTx/>
                <a:uFillTx/>
                <a:latin typeface="小米兰亭_GB外压缩"/>
                <a:ea typeface="小米兰亭_GB外压缩"/>
              </a:endParaRPr>
            </a:p>
          </p:txBody>
        </p:sp>
      </p:grpSp>
      <p:sp>
        <p:nvSpPr>
          <p:cNvPr id="18" name="矩形 17"/>
          <p:cNvSpPr/>
          <p:nvPr/>
        </p:nvSpPr>
        <p:spPr>
          <a:xfrm>
            <a:off x="6217546" y="3611761"/>
            <a:ext cx="1565398" cy="369332"/>
          </a:xfrm>
          <a:prstGeom prst="rect">
            <a:avLst/>
          </a:prstGeom>
        </p:spPr>
        <p:txBody>
          <a:bodyPr wrap="square">
            <a:spAutoFit/>
          </a:bodyPr>
          <a:lstStyle/>
          <a:p>
            <a:pPr algn="ctr"/>
            <a:r>
              <a:rPr lang="zh-CN" altLang="en-US" dirty="0">
                <a:solidFill>
                  <a:schemeClr val="bg1"/>
                </a:solidFill>
                <a:latin typeface="+mj-ea"/>
                <a:ea typeface="+mj-ea"/>
              </a:rPr>
              <a:t>企业宗旨</a:t>
            </a:r>
            <a:endParaRPr lang="en-US" altLang="zh-CN" sz="1400" dirty="0">
              <a:solidFill>
                <a:schemeClr val="bg1"/>
              </a:solidFill>
              <a:latin typeface="+mj-ea"/>
              <a:ea typeface="+mj-ea"/>
            </a:endParaRPr>
          </a:p>
        </p:txBody>
      </p:sp>
      <p:sp>
        <p:nvSpPr>
          <p:cNvPr id="19" name="矩形 18"/>
          <p:cNvSpPr/>
          <p:nvPr/>
        </p:nvSpPr>
        <p:spPr>
          <a:xfrm>
            <a:off x="8603356" y="3592053"/>
            <a:ext cx="1565398" cy="369332"/>
          </a:xfrm>
          <a:prstGeom prst="rect">
            <a:avLst/>
          </a:prstGeom>
        </p:spPr>
        <p:txBody>
          <a:bodyPr wrap="square">
            <a:spAutoFit/>
          </a:bodyPr>
          <a:lstStyle/>
          <a:p>
            <a:pPr algn="ctr"/>
            <a:r>
              <a:rPr lang="zh-CN" altLang="en-US" dirty="0">
                <a:solidFill>
                  <a:schemeClr val="bg1"/>
                </a:solidFill>
                <a:latin typeface="+mj-ea"/>
                <a:ea typeface="+mj-ea"/>
              </a:rPr>
              <a:t>服务理念</a:t>
            </a:r>
            <a:endParaRPr lang="en-US" altLang="zh-CN" sz="1400" dirty="0">
              <a:solidFill>
                <a:schemeClr val="bg1"/>
              </a:solidFill>
              <a:latin typeface="+mj-ea"/>
              <a:ea typeface="+mj-ea"/>
            </a:endParaRPr>
          </a:p>
        </p:txBody>
      </p:sp>
      <p:sp>
        <p:nvSpPr>
          <p:cNvPr id="20" name="矩形 19"/>
          <p:cNvSpPr/>
          <p:nvPr/>
        </p:nvSpPr>
        <p:spPr>
          <a:xfrm>
            <a:off x="1588159" y="3611761"/>
            <a:ext cx="1565398" cy="369332"/>
          </a:xfrm>
          <a:prstGeom prst="rect">
            <a:avLst/>
          </a:prstGeom>
        </p:spPr>
        <p:txBody>
          <a:bodyPr wrap="square">
            <a:spAutoFit/>
          </a:bodyPr>
          <a:lstStyle/>
          <a:p>
            <a:pPr algn="ctr"/>
            <a:r>
              <a:rPr lang="zh-CN" altLang="en-US" dirty="0">
                <a:solidFill>
                  <a:schemeClr val="bg1"/>
                </a:solidFill>
                <a:latin typeface="+mj-ea"/>
                <a:ea typeface="+mj-ea"/>
              </a:rPr>
              <a:t>企业精神</a:t>
            </a:r>
            <a:endParaRPr lang="en-US" altLang="zh-CN" sz="1400" dirty="0">
              <a:solidFill>
                <a:schemeClr val="bg1"/>
              </a:solidFill>
              <a:latin typeface="+mj-ea"/>
              <a:ea typeface="+mj-ea"/>
            </a:endParaRPr>
          </a:p>
        </p:txBody>
      </p:sp>
      <p:sp>
        <p:nvSpPr>
          <p:cNvPr id="21" name="矩形 20"/>
          <p:cNvSpPr/>
          <p:nvPr/>
        </p:nvSpPr>
        <p:spPr>
          <a:xfrm>
            <a:off x="3926558" y="3611761"/>
            <a:ext cx="1565398" cy="369332"/>
          </a:xfrm>
          <a:prstGeom prst="rect">
            <a:avLst/>
          </a:prstGeom>
        </p:spPr>
        <p:txBody>
          <a:bodyPr wrap="square">
            <a:spAutoFit/>
          </a:bodyPr>
          <a:lstStyle/>
          <a:p>
            <a:pPr algn="ctr"/>
            <a:r>
              <a:rPr lang="zh-CN" altLang="en-US" dirty="0">
                <a:solidFill>
                  <a:schemeClr val="bg1"/>
                </a:solidFill>
                <a:latin typeface="+mj-ea"/>
                <a:ea typeface="+mj-ea"/>
              </a:rPr>
              <a:t>经营理念</a:t>
            </a:r>
            <a:endParaRPr lang="en-US" altLang="zh-CN" sz="1400" dirty="0">
              <a:solidFill>
                <a:schemeClr val="bg1"/>
              </a:solidFill>
              <a:latin typeface="+mj-ea"/>
              <a:ea typeface="+mj-ea"/>
            </a:endParaRPr>
          </a:p>
        </p:txBody>
      </p:sp>
      <p:sp>
        <p:nvSpPr>
          <p:cNvPr id="22" name="矩形 21"/>
          <p:cNvSpPr/>
          <p:nvPr/>
        </p:nvSpPr>
        <p:spPr>
          <a:xfrm>
            <a:off x="5891964" y="4012901"/>
            <a:ext cx="2216562" cy="415498"/>
          </a:xfrm>
          <a:prstGeom prst="rect">
            <a:avLst/>
          </a:prstGeom>
        </p:spPr>
        <p:txBody>
          <a:bodyPr wrap="square">
            <a:spAutoFit/>
          </a:bodyPr>
          <a:lstStyle/>
          <a:p>
            <a:pPr algn="ctr">
              <a:lnSpc>
                <a:spcPct val="150000"/>
              </a:lnSpc>
              <a:spcAft>
                <a:spcPts val="600"/>
              </a:spcAft>
            </a:pPr>
            <a:r>
              <a:rPr lang="zh-CN" altLang="en-US" sz="1400" dirty="0">
                <a:solidFill>
                  <a:schemeClr val="bg1"/>
                </a:solidFill>
                <a:latin typeface="+mj-ea"/>
                <a:ea typeface="+mj-ea"/>
              </a:rPr>
              <a:t>质量第一、诚信为本</a:t>
            </a:r>
            <a:endParaRPr lang="en-US" altLang="zh-CN" sz="1400" dirty="0">
              <a:solidFill>
                <a:schemeClr val="bg1"/>
              </a:solidFill>
              <a:latin typeface="+mj-ea"/>
              <a:ea typeface="+mj-ea"/>
            </a:endParaRPr>
          </a:p>
        </p:txBody>
      </p:sp>
      <p:sp>
        <p:nvSpPr>
          <p:cNvPr id="23" name="矩形 22"/>
          <p:cNvSpPr/>
          <p:nvPr/>
        </p:nvSpPr>
        <p:spPr>
          <a:xfrm>
            <a:off x="8277774" y="3993193"/>
            <a:ext cx="2216562" cy="415498"/>
          </a:xfrm>
          <a:prstGeom prst="rect">
            <a:avLst/>
          </a:prstGeom>
        </p:spPr>
        <p:txBody>
          <a:bodyPr wrap="square">
            <a:spAutoFit/>
          </a:bodyPr>
          <a:lstStyle/>
          <a:p>
            <a:pPr algn="ctr">
              <a:lnSpc>
                <a:spcPct val="150000"/>
              </a:lnSpc>
              <a:spcAft>
                <a:spcPts val="600"/>
              </a:spcAft>
            </a:pPr>
            <a:r>
              <a:rPr lang="zh-CN" altLang="en-US" sz="1400" dirty="0">
                <a:solidFill>
                  <a:schemeClr val="bg1"/>
                </a:solidFill>
                <a:latin typeface="+mj-ea"/>
                <a:ea typeface="+mj-ea"/>
              </a:rPr>
              <a:t>用户至上、用心服务</a:t>
            </a:r>
            <a:endParaRPr lang="en-US" altLang="zh-CN" sz="1400" dirty="0">
              <a:solidFill>
                <a:schemeClr val="bg1"/>
              </a:solidFill>
              <a:latin typeface="+mj-ea"/>
              <a:ea typeface="+mj-ea"/>
            </a:endParaRPr>
          </a:p>
        </p:txBody>
      </p:sp>
      <p:sp>
        <p:nvSpPr>
          <p:cNvPr id="24" name="矩形 23"/>
          <p:cNvSpPr/>
          <p:nvPr/>
        </p:nvSpPr>
        <p:spPr>
          <a:xfrm>
            <a:off x="1262577" y="4012901"/>
            <a:ext cx="2216562" cy="415498"/>
          </a:xfrm>
          <a:prstGeom prst="rect">
            <a:avLst/>
          </a:prstGeom>
        </p:spPr>
        <p:txBody>
          <a:bodyPr wrap="square">
            <a:spAutoFit/>
          </a:bodyPr>
          <a:lstStyle/>
          <a:p>
            <a:pPr algn="ctr">
              <a:lnSpc>
                <a:spcPct val="150000"/>
              </a:lnSpc>
              <a:spcAft>
                <a:spcPts val="600"/>
              </a:spcAft>
            </a:pPr>
            <a:r>
              <a:rPr lang="zh-CN" altLang="en-US" sz="1400" dirty="0">
                <a:solidFill>
                  <a:schemeClr val="bg1"/>
                </a:solidFill>
                <a:latin typeface="+mj-ea"/>
                <a:ea typeface="+mj-ea"/>
              </a:rPr>
              <a:t>求实、创新、团结</a:t>
            </a:r>
            <a:endParaRPr lang="en-US" altLang="zh-CN" sz="1400" dirty="0">
              <a:solidFill>
                <a:schemeClr val="bg1"/>
              </a:solidFill>
              <a:latin typeface="+mj-ea"/>
              <a:ea typeface="+mj-ea"/>
            </a:endParaRPr>
          </a:p>
        </p:txBody>
      </p:sp>
      <p:sp>
        <p:nvSpPr>
          <p:cNvPr id="25" name="矩形 24"/>
          <p:cNvSpPr/>
          <p:nvPr/>
        </p:nvSpPr>
        <p:spPr>
          <a:xfrm>
            <a:off x="3600976" y="4012901"/>
            <a:ext cx="2216562" cy="415498"/>
          </a:xfrm>
          <a:prstGeom prst="rect">
            <a:avLst/>
          </a:prstGeom>
        </p:spPr>
        <p:txBody>
          <a:bodyPr wrap="square">
            <a:spAutoFit/>
          </a:bodyPr>
          <a:lstStyle/>
          <a:p>
            <a:pPr algn="ctr">
              <a:lnSpc>
                <a:spcPct val="150000"/>
              </a:lnSpc>
              <a:spcAft>
                <a:spcPts val="600"/>
              </a:spcAft>
            </a:pPr>
            <a:r>
              <a:rPr lang="zh-CN" altLang="en-US" sz="1400" dirty="0">
                <a:solidFill>
                  <a:schemeClr val="bg1"/>
                </a:solidFill>
                <a:latin typeface="+mj-ea"/>
                <a:ea typeface="+mj-ea"/>
              </a:rPr>
              <a:t>科学管理、诚信经营</a:t>
            </a:r>
            <a:endParaRPr lang="en-US" altLang="zh-CN" sz="1400" dirty="0">
              <a:solidFill>
                <a:schemeClr val="bg1"/>
              </a:solidFill>
              <a:latin typeface="+mj-ea"/>
              <a:ea typeface="+mj-ea"/>
            </a:endParaRPr>
          </a:p>
        </p:txBody>
      </p:sp>
      <p:grpSp>
        <p:nvGrpSpPr>
          <p:cNvPr id="29" name="组合 28"/>
          <p:cNvGrpSpPr/>
          <p:nvPr/>
        </p:nvGrpSpPr>
        <p:grpSpPr>
          <a:xfrm>
            <a:off x="1061509" y="273629"/>
            <a:ext cx="5200650" cy="881272"/>
            <a:chOff x="3495675" y="294079"/>
            <a:chExt cx="5200650" cy="881272"/>
          </a:xfrm>
        </p:grpSpPr>
        <p:sp>
          <p:nvSpPr>
            <p:cNvPr id="30"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31"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32" name="图片 31"/>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randombar(horizontal)">
                                      <p:cBhvr>
                                        <p:cTn id="7" dur="500"/>
                                        <p:tgtEl>
                                          <p:spTgt spid="2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animEffect transition="in" filter="fade">
                                      <p:cBhvr>
                                        <p:cTn id="13" dur="500"/>
                                        <p:tgtEl>
                                          <p:spTgt spid="14"/>
                                        </p:tgtEl>
                                      </p:cBhvr>
                                    </p:animEffect>
                                  </p:childTnLst>
                                </p:cTn>
                              </p:par>
                              <p:par>
                                <p:cTn id="14" presetID="53" presetClass="entr" presetSubtype="16"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nodeType="with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fltVal val="0"/>
                                          </p:val>
                                        </p:tav>
                                        <p:tav tm="100000">
                                          <p:val>
                                            <p:strVal val="#ppt_w"/>
                                          </p:val>
                                        </p:tav>
                                      </p:tavLst>
                                    </p:anim>
                                    <p:anim calcmode="lin" valueType="num">
                                      <p:cBhvr>
                                        <p:cTn id="22" dur="500" fill="hold"/>
                                        <p:tgtEl>
                                          <p:spTgt spid="2"/>
                                        </p:tgtEl>
                                        <p:attrNameLst>
                                          <p:attrName>ppt_h</p:attrName>
                                        </p:attrNameLst>
                                      </p:cBhvr>
                                      <p:tavLst>
                                        <p:tav tm="0">
                                          <p:val>
                                            <p:fltVal val="0"/>
                                          </p:val>
                                        </p:tav>
                                        <p:tav tm="100000">
                                          <p:val>
                                            <p:strVal val="#ppt_h"/>
                                          </p:val>
                                        </p:tav>
                                      </p:tavLst>
                                    </p:anim>
                                    <p:animEffect transition="in" filter="fade">
                                      <p:cBhvr>
                                        <p:cTn id="23" dur="500"/>
                                        <p:tgtEl>
                                          <p:spTgt spid="2"/>
                                        </p:tgtEl>
                                      </p:cBhvr>
                                    </p:animEffect>
                                  </p:childTnLst>
                                </p:cTn>
                              </p:par>
                              <p:par>
                                <p:cTn id="24" presetID="53" presetClass="entr" presetSubtype="16"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par>
                                <p:cTn id="29" presetID="2" presetClass="entr" presetSubtype="2"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1+#ppt_w/2"/>
                                          </p:val>
                                        </p:tav>
                                        <p:tav tm="100000">
                                          <p:val>
                                            <p:strVal val="#ppt_x"/>
                                          </p:val>
                                        </p:tav>
                                      </p:tavLst>
                                    </p:anim>
                                    <p:anim calcmode="lin" valueType="num">
                                      <p:cBhvr additive="base">
                                        <p:cTn id="32" dur="500" fill="hold"/>
                                        <p:tgtEl>
                                          <p:spTgt spid="20"/>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1+#ppt_w/2"/>
                                          </p:val>
                                        </p:tav>
                                        <p:tav tm="100000">
                                          <p:val>
                                            <p:strVal val="#ppt_x"/>
                                          </p:val>
                                        </p:tav>
                                      </p:tavLst>
                                    </p:anim>
                                    <p:anim calcmode="lin" valueType="num">
                                      <p:cBhvr additive="base">
                                        <p:cTn id="36" dur="500" fill="hold"/>
                                        <p:tgtEl>
                                          <p:spTgt spid="21"/>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additive="base">
                                        <p:cTn id="39" dur="500" fill="hold"/>
                                        <p:tgtEl>
                                          <p:spTgt spid="18"/>
                                        </p:tgtEl>
                                        <p:attrNameLst>
                                          <p:attrName>ppt_x</p:attrName>
                                        </p:attrNameLst>
                                      </p:cBhvr>
                                      <p:tavLst>
                                        <p:tav tm="0">
                                          <p:val>
                                            <p:strVal val="1+#ppt_w/2"/>
                                          </p:val>
                                        </p:tav>
                                        <p:tav tm="100000">
                                          <p:val>
                                            <p:strVal val="#ppt_x"/>
                                          </p:val>
                                        </p:tav>
                                      </p:tavLst>
                                    </p:anim>
                                    <p:anim calcmode="lin" valueType="num">
                                      <p:cBhvr additive="base">
                                        <p:cTn id="40" dur="500" fill="hold"/>
                                        <p:tgtEl>
                                          <p:spTgt spid="18"/>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additive="base">
                                        <p:cTn id="43" dur="500" fill="hold"/>
                                        <p:tgtEl>
                                          <p:spTgt spid="19"/>
                                        </p:tgtEl>
                                        <p:attrNameLst>
                                          <p:attrName>ppt_x</p:attrName>
                                        </p:attrNameLst>
                                      </p:cBhvr>
                                      <p:tavLst>
                                        <p:tav tm="0">
                                          <p:val>
                                            <p:strVal val="1+#ppt_w/2"/>
                                          </p:val>
                                        </p:tav>
                                        <p:tav tm="100000">
                                          <p:val>
                                            <p:strVal val="#ppt_x"/>
                                          </p:val>
                                        </p:tav>
                                      </p:tavLst>
                                    </p:anim>
                                    <p:anim calcmode="lin" valueType="num">
                                      <p:cBhvr additive="base">
                                        <p:cTn id="44" dur="500" fill="hold"/>
                                        <p:tgtEl>
                                          <p:spTgt spid="19"/>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250"/>
                                  </p:stCondLst>
                                  <p:childTnLst>
                                    <p:set>
                                      <p:cBhvr>
                                        <p:cTn id="46" dur="1" fill="hold">
                                          <p:stCondLst>
                                            <p:cond delay="0"/>
                                          </p:stCondLst>
                                        </p:cTn>
                                        <p:tgtEl>
                                          <p:spTgt spid="24"/>
                                        </p:tgtEl>
                                        <p:attrNameLst>
                                          <p:attrName>style.visibility</p:attrName>
                                        </p:attrNameLst>
                                      </p:cBhvr>
                                      <p:to>
                                        <p:strVal val="visible"/>
                                      </p:to>
                                    </p:set>
                                    <p:anim calcmode="lin" valueType="num">
                                      <p:cBhvr additive="base">
                                        <p:cTn id="47" dur="500" fill="hold"/>
                                        <p:tgtEl>
                                          <p:spTgt spid="24"/>
                                        </p:tgtEl>
                                        <p:attrNameLst>
                                          <p:attrName>ppt_x</p:attrName>
                                        </p:attrNameLst>
                                      </p:cBhvr>
                                      <p:tavLst>
                                        <p:tav tm="0">
                                          <p:val>
                                            <p:strVal val="1+#ppt_w/2"/>
                                          </p:val>
                                        </p:tav>
                                        <p:tav tm="100000">
                                          <p:val>
                                            <p:strVal val="#ppt_x"/>
                                          </p:val>
                                        </p:tav>
                                      </p:tavLst>
                                    </p:anim>
                                    <p:anim calcmode="lin" valueType="num">
                                      <p:cBhvr additive="base">
                                        <p:cTn id="48" dur="500" fill="hold"/>
                                        <p:tgtEl>
                                          <p:spTgt spid="24"/>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250"/>
                                  </p:stCondLst>
                                  <p:childTnLst>
                                    <p:set>
                                      <p:cBhvr>
                                        <p:cTn id="50" dur="1" fill="hold">
                                          <p:stCondLst>
                                            <p:cond delay="0"/>
                                          </p:stCondLst>
                                        </p:cTn>
                                        <p:tgtEl>
                                          <p:spTgt spid="25"/>
                                        </p:tgtEl>
                                        <p:attrNameLst>
                                          <p:attrName>style.visibility</p:attrName>
                                        </p:attrNameLst>
                                      </p:cBhvr>
                                      <p:to>
                                        <p:strVal val="visible"/>
                                      </p:to>
                                    </p:set>
                                    <p:anim calcmode="lin" valueType="num">
                                      <p:cBhvr additive="base">
                                        <p:cTn id="51" dur="500" fill="hold"/>
                                        <p:tgtEl>
                                          <p:spTgt spid="25"/>
                                        </p:tgtEl>
                                        <p:attrNameLst>
                                          <p:attrName>ppt_x</p:attrName>
                                        </p:attrNameLst>
                                      </p:cBhvr>
                                      <p:tavLst>
                                        <p:tav tm="0">
                                          <p:val>
                                            <p:strVal val="1+#ppt_w/2"/>
                                          </p:val>
                                        </p:tav>
                                        <p:tav tm="100000">
                                          <p:val>
                                            <p:strVal val="#ppt_x"/>
                                          </p:val>
                                        </p:tav>
                                      </p:tavLst>
                                    </p:anim>
                                    <p:anim calcmode="lin" valueType="num">
                                      <p:cBhvr additive="base">
                                        <p:cTn id="52" dur="500" fill="hold"/>
                                        <p:tgtEl>
                                          <p:spTgt spid="25"/>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250"/>
                                  </p:stCondLst>
                                  <p:childTnLst>
                                    <p:set>
                                      <p:cBhvr>
                                        <p:cTn id="54" dur="1" fill="hold">
                                          <p:stCondLst>
                                            <p:cond delay="0"/>
                                          </p:stCondLst>
                                        </p:cTn>
                                        <p:tgtEl>
                                          <p:spTgt spid="22"/>
                                        </p:tgtEl>
                                        <p:attrNameLst>
                                          <p:attrName>style.visibility</p:attrName>
                                        </p:attrNameLst>
                                      </p:cBhvr>
                                      <p:to>
                                        <p:strVal val="visible"/>
                                      </p:to>
                                    </p:set>
                                    <p:anim calcmode="lin" valueType="num">
                                      <p:cBhvr additive="base">
                                        <p:cTn id="55" dur="500" fill="hold"/>
                                        <p:tgtEl>
                                          <p:spTgt spid="22"/>
                                        </p:tgtEl>
                                        <p:attrNameLst>
                                          <p:attrName>ppt_x</p:attrName>
                                        </p:attrNameLst>
                                      </p:cBhvr>
                                      <p:tavLst>
                                        <p:tav tm="0">
                                          <p:val>
                                            <p:strVal val="1+#ppt_w/2"/>
                                          </p:val>
                                        </p:tav>
                                        <p:tav tm="100000">
                                          <p:val>
                                            <p:strVal val="#ppt_x"/>
                                          </p:val>
                                        </p:tav>
                                      </p:tavLst>
                                    </p:anim>
                                    <p:anim calcmode="lin" valueType="num">
                                      <p:cBhvr additive="base">
                                        <p:cTn id="56" dur="500" fill="hold"/>
                                        <p:tgtEl>
                                          <p:spTgt spid="22"/>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250"/>
                                  </p:stCondLst>
                                  <p:childTnLst>
                                    <p:set>
                                      <p:cBhvr>
                                        <p:cTn id="58" dur="1" fill="hold">
                                          <p:stCondLst>
                                            <p:cond delay="0"/>
                                          </p:stCondLst>
                                        </p:cTn>
                                        <p:tgtEl>
                                          <p:spTgt spid="23"/>
                                        </p:tgtEl>
                                        <p:attrNameLst>
                                          <p:attrName>style.visibility</p:attrName>
                                        </p:attrNameLst>
                                      </p:cBhvr>
                                      <p:to>
                                        <p:strVal val="visible"/>
                                      </p:to>
                                    </p:set>
                                    <p:anim calcmode="lin" valueType="num">
                                      <p:cBhvr additive="base">
                                        <p:cTn id="59" dur="500" fill="hold"/>
                                        <p:tgtEl>
                                          <p:spTgt spid="23"/>
                                        </p:tgtEl>
                                        <p:attrNameLst>
                                          <p:attrName>ppt_x</p:attrName>
                                        </p:attrNameLst>
                                      </p:cBhvr>
                                      <p:tavLst>
                                        <p:tav tm="0">
                                          <p:val>
                                            <p:strVal val="1+#ppt_w/2"/>
                                          </p:val>
                                        </p:tav>
                                        <p:tav tm="100000">
                                          <p:val>
                                            <p:strVal val="#ppt_x"/>
                                          </p:val>
                                        </p:tav>
                                      </p:tavLst>
                                    </p:anim>
                                    <p:anim calcmode="lin" valueType="num">
                                      <p:cBhvr additive="base">
                                        <p:cTn id="60"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p:bldP spid="23" grpId="0"/>
      <p:bldP spid="24" grpId="0"/>
      <p:bldP spid="2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6" name="组合 175"/>
          <p:cNvGrpSpPr/>
          <p:nvPr/>
        </p:nvGrpSpPr>
        <p:grpSpPr>
          <a:xfrm>
            <a:off x="4686045" y="1463473"/>
            <a:ext cx="1600231" cy="1879545"/>
            <a:chOff x="9372085" y="2917903"/>
            <a:chExt cx="3200462" cy="3767734"/>
          </a:xfrm>
        </p:grpSpPr>
        <p:sp>
          <p:nvSpPr>
            <p:cNvPr id="182" name="Shape 727"/>
            <p:cNvSpPr/>
            <p:nvPr/>
          </p:nvSpPr>
          <p:spPr>
            <a:xfrm>
              <a:off x="9372085" y="2917903"/>
              <a:ext cx="3200462" cy="3767734"/>
            </a:xfrm>
            <a:custGeom>
              <a:avLst/>
              <a:gdLst/>
              <a:ahLst/>
              <a:cxnLst>
                <a:cxn ang="0">
                  <a:pos x="wd2" y="hd2"/>
                </a:cxn>
                <a:cxn ang="5400000">
                  <a:pos x="wd2" y="hd2"/>
                </a:cxn>
                <a:cxn ang="10800000">
                  <a:pos x="wd2" y="hd2"/>
                </a:cxn>
                <a:cxn ang="16200000">
                  <a:pos x="wd2" y="hd2"/>
                </a:cxn>
              </a:cxnLst>
              <a:rect l="0" t="0" r="r" b="b"/>
              <a:pathLst>
                <a:path w="21483" h="21600" extrusionOk="0">
                  <a:moveTo>
                    <a:pt x="18505" y="14572"/>
                  </a:moveTo>
                  <a:cubicBezTo>
                    <a:pt x="18974" y="14572"/>
                    <a:pt x="19549" y="14855"/>
                    <a:pt x="19783" y="15202"/>
                  </a:cubicBezTo>
                  <a:lnTo>
                    <a:pt x="21307" y="17456"/>
                  </a:lnTo>
                  <a:cubicBezTo>
                    <a:pt x="21541" y="17802"/>
                    <a:pt x="21541" y="18369"/>
                    <a:pt x="21307" y="18716"/>
                  </a:cubicBezTo>
                  <a:lnTo>
                    <a:pt x="19783" y="20970"/>
                  </a:lnTo>
                  <a:cubicBezTo>
                    <a:pt x="19549" y="21317"/>
                    <a:pt x="18974" y="21600"/>
                    <a:pt x="18505" y="21600"/>
                  </a:cubicBezTo>
                  <a:lnTo>
                    <a:pt x="15458" y="21600"/>
                  </a:lnTo>
                  <a:cubicBezTo>
                    <a:pt x="14989" y="21600"/>
                    <a:pt x="14414" y="21317"/>
                    <a:pt x="14180" y="20970"/>
                  </a:cubicBezTo>
                  <a:lnTo>
                    <a:pt x="12656" y="18716"/>
                  </a:lnTo>
                  <a:cubicBezTo>
                    <a:pt x="12422" y="18369"/>
                    <a:pt x="12422" y="17802"/>
                    <a:pt x="12656" y="17456"/>
                  </a:cubicBezTo>
                  <a:lnTo>
                    <a:pt x="13507" y="16198"/>
                  </a:lnTo>
                  <a:cubicBezTo>
                    <a:pt x="13741" y="15852"/>
                    <a:pt x="13741" y="15285"/>
                    <a:pt x="13506" y="14939"/>
                  </a:cubicBezTo>
                  <a:lnTo>
                    <a:pt x="13336" y="14686"/>
                  </a:lnTo>
                  <a:cubicBezTo>
                    <a:pt x="13102" y="14340"/>
                    <a:pt x="12527" y="14056"/>
                    <a:pt x="12059" y="14056"/>
                  </a:cubicBezTo>
                  <a:lnTo>
                    <a:pt x="5352" y="14056"/>
                  </a:lnTo>
                  <a:cubicBezTo>
                    <a:pt x="4884" y="14056"/>
                    <a:pt x="4309" y="13773"/>
                    <a:pt x="4075" y="13426"/>
                  </a:cubicBezTo>
                  <a:lnTo>
                    <a:pt x="175" y="7658"/>
                  </a:lnTo>
                  <a:cubicBezTo>
                    <a:pt x="-59" y="7312"/>
                    <a:pt x="-59" y="6745"/>
                    <a:pt x="175" y="6398"/>
                  </a:cubicBezTo>
                  <a:lnTo>
                    <a:pt x="4075" y="630"/>
                  </a:lnTo>
                  <a:cubicBezTo>
                    <a:pt x="4309" y="283"/>
                    <a:pt x="4884" y="0"/>
                    <a:pt x="5352" y="0"/>
                  </a:cubicBezTo>
                  <a:lnTo>
                    <a:pt x="13151" y="0"/>
                  </a:lnTo>
                  <a:cubicBezTo>
                    <a:pt x="13619" y="0"/>
                    <a:pt x="14194" y="283"/>
                    <a:pt x="14429" y="630"/>
                  </a:cubicBezTo>
                  <a:lnTo>
                    <a:pt x="18328" y="6398"/>
                  </a:lnTo>
                  <a:cubicBezTo>
                    <a:pt x="18562" y="6745"/>
                    <a:pt x="18562" y="7312"/>
                    <a:pt x="18328" y="7658"/>
                  </a:cubicBezTo>
                  <a:lnTo>
                    <a:pt x="14975" y="12618"/>
                  </a:lnTo>
                  <a:cubicBezTo>
                    <a:pt x="14741" y="12965"/>
                    <a:pt x="14741" y="13532"/>
                    <a:pt x="14975" y="13878"/>
                  </a:cubicBezTo>
                  <a:lnTo>
                    <a:pt x="15018" y="13942"/>
                  </a:lnTo>
                  <a:cubicBezTo>
                    <a:pt x="15252" y="14288"/>
                    <a:pt x="15827" y="14572"/>
                    <a:pt x="16295" y="14572"/>
                  </a:cubicBezTo>
                  <a:cubicBezTo>
                    <a:pt x="16295" y="14572"/>
                    <a:pt x="18505" y="14572"/>
                    <a:pt x="18505" y="14572"/>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183" name="Shape 746"/>
            <p:cNvSpPr/>
            <p:nvPr/>
          </p:nvSpPr>
          <p:spPr>
            <a:xfrm>
              <a:off x="11510137" y="5683540"/>
              <a:ext cx="719098" cy="823579"/>
            </a:xfrm>
            <a:prstGeom prst="rect">
              <a:avLst/>
            </a:prstGeom>
            <a:ln w="12700">
              <a:miter lim="400000"/>
            </a:ln>
          </p:spPr>
          <p:txBody>
            <a:bodyPr wrap="none" lIns="51036" tIns="51036" rIns="51036" bIns="51036" anchor="ctr">
              <a:spAutoFit/>
            </a:bodyPr>
            <a:lstStyle>
              <a:lvl1pPr>
                <a:lnSpc>
                  <a:spcPct val="150000"/>
                </a:lnSpc>
                <a:defRPr sz="4000">
                  <a:solidFill>
                    <a:srgbClr val="0087B1"/>
                  </a:solidFill>
                  <a:latin typeface="FontAwesome"/>
                  <a:ea typeface="FontAwesome"/>
                  <a:cs typeface="FontAwesome"/>
                  <a:sym typeface="FontAwesome"/>
                </a:defRPr>
              </a:lvl1pPr>
            </a:lstStyle>
            <a:p>
              <a:pPr marL="0" marR="0" lvl="0" indent="0" algn="ctr" defTabSz="291465" eaLnBrk="1" fontAlgn="auto" latinLnBrk="0" hangingPunct="1">
                <a:lnSpc>
                  <a:spcPct val="100000"/>
                </a:lnSpc>
                <a:spcBef>
                  <a:spcPts val="0"/>
                </a:spcBef>
                <a:spcAft>
                  <a:spcPts val="0"/>
                </a:spcAft>
                <a:buClrTx/>
                <a:buSzTx/>
                <a:buFontTx/>
                <a:buNone/>
                <a:defRPr sz="1800">
                  <a:solidFill>
                    <a:srgbClr val="000000"/>
                  </a:solidFill>
                </a:defRPr>
              </a:pPr>
              <a:r>
                <a:rPr kumimoji="0" sz="2000" b="0" i="0" u="none" strike="noStrike" kern="0" cap="none" spc="0" normalizeH="0" baseline="0" noProof="0">
                  <a:ln>
                    <a:noFill/>
                  </a:ln>
                  <a:solidFill>
                    <a:schemeClr val="bg1"/>
                  </a:solidFill>
                  <a:effectLst/>
                  <a:uLnTx/>
                  <a:uFillTx/>
                  <a:latin typeface="FontAwesome"/>
                  <a:sym typeface="FontAwesome"/>
                </a:rPr>
                <a:t></a:t>
              </a:r>
              <a:endParaRPr kumimoji="0" sz="2000" b="0" i="0" u="none" strike="noStrike" kern="0" cap="none" spc="0" normalizeH="0" baseline="0" noProof="0">
                <a:ln>
                  <a:noFill/>
                </a:ln>
                <a:solidFill>
                  <a:schemeClr val="bg1"/>
                </a:solidFill>
                <a:effectLst/>
                <a:uLnTx/>
                <a:uFillTx/>
                <a:latin typeface="FontAwesome"/>
                <a:sym typeface="FontAwesome"/>
              </a:endParaRPr>
            </a:p>
          </p:txBody>
        </p:sp>
        <p:sp>
          <p:nvSpPr>
            <p:cNvPr id="184" name="Shape 747"/>
            <p:cNvSpPr/>
            <p:nvPr/>
          </p:nvSpPr>
          <p:spPr>
            <a:xfrm>
              <a:off x="9871729" y="3016605"/>
              <a:ext cx="1765012" cy="1079952"/>
            </a:xfrm>
            <a:prstGeom prst="rect">
              <a:avLst/>
            </a:prstGeom>
            <a:ln w="12700">
              <a:miter lim="400000"/>
            </a:ln>
          </p:spPr>
          <p:txBody>
            <a:bodyPr lIns="0" tIns="0" rIns="0" bIns="0">
              <a:spAutoFit/>
            </a:bodyPr>
            <a:lstStyle>
              <a:lvl1pPr defTabSz="647700">
                <a:lnSpc>
                  <a:spcPct val="120000"/>
                </a:lnSpc>
                <a:spcBef>
                  <a:spcPts val="1700"/>
                </a:spcBef>
                <a:defRPr sz="7000">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3500" b="0" i="0" u="none" strike="noStrike" kern="0" cap="none" spc="0" normalizeH="0" baseline="0" noProof="0" dirty="0">
                  <a:ln>
                    <a:noFill/>
                  </a:ln>
                  <a:solidFill>
                    <a:schemeClr val="bg1"/>
                  </a:solidFill>
                  <a:effectLst/>
                  <a:uLnTx/>
                  <a:uFillTx/>
                  <a:latin typeface="Lato Light"/>
                  <a:sym typeface="Lato Light"/>
                </a:rPr>
                <a:t>01</a:t>
              </a:r>
              <a:endParaRPr kumimoji="0" sz="3500" b="0" i="0" u="none" strike="noStrike" kern="0" cap="none" spc="0" normalizeH="0" baseline="0" noProof="0" dirty="0">
                <a:ln>
                  <a:noFill/>
                </a:ln>
                <a:solidFill>
                  <a:schemeClr val="bg1"/>
                </a:solidFill>
                <a:effectLst/>
                <a:uLnTx/>
                <a:uFillTx/>
                <a:latin typeface="Lato Light"/>
                <a:sym typeface="Lato Light"/>
              </a:endParaRPr>
            </a:p>
          </p:txBody>
        </p:sp>
        <p:sp>
          <p:nvSpPr>
            <p:cNvPr id="185" name="Shape 753"/>
            <p:cNvSpPr/>
            <p:nvPr/>
          </p:nvSpPr>
          <p:spPr>
            <a:xfrm>
              <a:off x="9569325" y="4022974"/>
              <a:ext cx="2314760" cy="352573"/>
            </a:xfrm>
            <a:prstGeom prst="rect">
              <a:avLst/>
            </a:prstGeom>
            <a:ln w="12700">
              <a:miter lim="400000"/>
            </a:ln>
          </p:spPr>
          <p:txBody>
            <a:bodyPr lIns="0" tIns="0" rIns="0" bIns="0">
              <a:spAutoFit/>
            </a:bodyPr>
            <a:lstStyle>
              <a:lvl1pPr defTabSz="647700">
                <a:lnSpc>
                  <a:spcPct val="120000"/>
                </a:lnSpc>
                <a:spcBef>
                  <a:spcPts val="1700"/>
                </a:spcBef>
                <a:defRPr sz="2300" b="1">
                  <a:solidFill>
                    <a:srgbClr val="FFFFFF"/>
                  </a:solidFill>
                  <a:latin typeface="Lato"/>
                  <a:ea typeface="Lato"/>
                  <a:cs typeface="Lato"/>
                  <a:sym typeface="Lato"/>
                </a:defRPr>
              </a:lvl1pPr>
            </a:lstStyle>
            <a:p>
              <a:pPr marL="0" marR="0" lvl="0" indent="0" algn="ctr"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Title Example</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186" name="Shape 759"/>
            <p:cNvSpPr/>
            <p:nvPr/>
          </p:nvSpPr>
          <p:spPr>
            <a:xfrm>
              <a:off x="9871729" y="4371959"/>
              <a:ext cx="1765012" cy="396660"/>
            </a:xfrm>
            <a:prstGeom prst="rect">
              <a:avLst/>
            </a:prstGeom>
            <a:ln w="12700">
              <a:miter lim="400000"/>
            </a:ln>
          </p:spPr>
          <p:txBody>
            <a:bodyPr lIns="0" tIns="0" rIns="0" bIns="0">
              <a:spAutoFit/>
            </a:bodyPr>
            <a:lstStyle>
              <a:lvl1pPr defTabSz="647700">
                <a:lnSpc>
                  <a:spcPct val="120000"/>
                </a:lnSpc>
                <a:spcBef>
                  <a:spcPts val="1700"/>
                </a:spcBef>
                <a:defRPr>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1285" b="0" i="0" u="none" strike="noStrike" kern="0" cap="none" spc="0" normalizeH="0" baseline="0" noProof="0">
                  <a:ln>
                    <a:noFill/>
                  </a:ln>
                  <a:solidFill>
                    <a:schemeClr val="bg1"/>
                  </a:solidFill>
                  <a:effectLst/>
                  <a:uLnTx/>
                  <a:uFillTx/>
                  <a:latin typeface="Lato Light"/>
                  <a:sym typeface="Lato Light"/>
                </a:rPr>
                <a:t>20%</a:t>
              </a:r>
              <a:endParaRPr kumimoji="0" sz="1285" b="0" i="0" u="none" strike="noStrike" kern="0" cap="none" spc="0" normalizeH="0" baseline="0" noProof="0">
                <a:ln>
                  <a:noFill/>
                </a:ln>
                <a:solidFill>
                  <a:schemeClr val="bg1"/>
                </a:solidFill>
                <a:effectLst/>
                <a:uLnTx/>
                <a:uFillTx/>
                <a:latin typeface="Lato Light"/>
                <a:sym typeface="Lato Light"/>
              </a:endParaRPr>
            </a:p>
          </p:txBody>
        </p:sp>
      </p:grpSp>
      <p:grpSp>
        <p:nvGrpSpPr>
          <p:cNvPr id="187" name="组合 186"/>
          <p:cNvGrpSpPr/>
          <p:nvPr/>
        </p:nvGrpSpPr>
        <p:grpSpPr>
          <a:xfrm>
            <a:off x="6272730" y="1829402"/>
            <a:ext cx="1571725" cy="1895963"/>
            <a:chOff x="12545456" y="3651446"/>
            <a:chExt cx="3143449" cy="3800646"/>
          </a:xfrm>
        </p:grpSpPr>
        <p:sp>
          <p:nvSpPr>
            <p:cNvPr id="188" name="Shape 732"/>
            <p:cNvSpPr/>
            <p:nvPr/>
          </p:nvSpPr>
          <p:spPr>
            <a:xfrm>
              <a:off x="12545456" y="3651446"/>
              <a:ext cx="3143449" cy="3800646"/>
            </a:xfrm>
            <a:custGeom>
              <a:avLst/>
              <a:gdLst/>
              <a:ahLst/>
              <a:cxnLst>
                <a:cxn ang="0">
                  <a:pos x="wd2" y="hd2"/>
                </a:cxn>
                <a:cxn ang="5400000">
                  <a:pos x="wd2" y="hd2"/>
                </a:cxn>
                <a:cxn ang="10800000">
                  <a:pos x="wd2" y="hd2"/>
                </a:cxn>
                <a:cxn ang="16200000">
                  <a:pos x="wd2" y="hd2"/>
                </a:cxn>
              </a:cxnLst>
              <a:rect l="0" t="0" r="r" b="b"/>
              <a:pathLst>
                <a:path w="21481" h="21600" extrusionOk="0">
                  <a:moveTo>
                    <a:pt x="8985" y="17492"/>
                  </a:moveTo>
                  <a:cubicBezTo>
                    <a:pt x="9223" y="17835"/>
                    <a:pt x="9223" y="18397"/>
                    <a:pt x="8985" y="18741"/>
                  </a:cubicBezTo>
                  <a:lnTo>
                    <a:pt x="7433" y="20976"/>
                  </a:lnTo>
                  <a:cubicBezTo>
                    <a:pt x="7195" y="21319"/>
                    <a:pt x="6610" y="21600"/>
                    <a:pt x="6133" y="21600"/>
                  </a:cubicBezTo>
                  <a:lnTo>
                    <a:pt x="3030" y="21600"/>
                  </a:lnTo>
                  <a:cubicBezTo>
                    <a:pt x="2553" y="21600"/>
                    <a:pt x="1968" y="21319"/>
                    <a:pt x="1730" y="20976"/>
                  </a:cubicBezTo>
                  <a:lnTo>
                    <a:pt x="178" y="18741"/>
                  </a:lnTo>
                  <a:cubicBezTo>
                    <a:pt x="-60" y="18397"/>
                    <a:pt x="-60" y="17835"/>
                    <a:pt x="178" y="17492"/>
                  </a:cubicBezTo>
                  <a:lnTo>
                    <a:pt x="1730" y="15257"/>
                  </a:lnTo>
                  <a:cubicBezTo>
                    <a:pt x="1968" y="14914"/>
                    <a:pt x="2553" y="14633"/>
                    <a:pt x="3030" y="14633"/>
                  </a:cubicBezTo>
                  <a:lnTo>
                    <a:pt x="4761" y="14633"/>
                  </a:lnTo>
                  <a:cubicBezTo>
                    <a:pt x="5238" y="14633"/>
                    <a:pt x="5823" y="14352"/>
                    <a:pt x="6062" y="14008"/>
                  </a:cubicBezTo>
                  <a:lnTo>
                    <a:pt x="6235" y="13758"/>
                  </a:lnTo>
                  <a:cubicBezTo>
                    <a:pt x="6474" y="13415"/>
                    <a:pt x="6474" y="12853"/>
                    <a:pt x="6235" y="12509"/>
                  </a:cubicBezTo>
                  <a:lnTo>
                    <a:pt x="2822" y="7592"/>
                  </a:lnTo>
                  <a:cubicBezTo>
                    <a:pt x="2583" y="7248"/>
                    <a:pt x="2583" y="6686"/>
                    <a:pt x="2822" y="6343"/>
                  </a:cubicBezTo>
                  <a:lnTo>
                    <a:pt x="6791" y="624"/>
                  </a:lnTo>
                  <a:cubicBezTo>
                    <a:pt x="7030" y="281"/>
                    <a:pt x="7615" y="0"/>
                    <a:pt x="8092" y="0"/>
                  </a:cubicBezTo>
                  <a:lnTo>
                    <a:pt x="16032" y="0"/>
                  </a:lnTo>
                  <a:cubicBezTo>
                    <a:pt x="16508" y="0"/>
                    <a:pt x="17094" y="281"/>
                    <a:pt x="17332" y="625"/>
                  </a:cubicBezTo>
                  <a:lnTo>
                    <a:pt x="21302" y="6343"/>
                  </a:lnTo>
                  <a:cubicBezTo>
                    <a:pt x="21540" y="6686"/>
                    <a:pt x="21540" y="7248"/>
                    <a:pt x="21302" y="7592"/>
                  </a:cubicBezTo>
                  <a:lnTo>
                    <a:pt x="17332" y="13310"/>
                  </a:lnTo>
                  <a:cubicBezTo>
                    <a:pt x="17093" y="13654"/>
                    <a:pt x="16508" y="13935"/>
                    <a:pt x="16031" y="13935"/>
                  </a:cubicBezTo>
                  <a:lnTo>
                    <a:pt x="9204" y="13935"/>
                  </a:lnTo>
                  <a:cubicBezTo>
                    <a:pt x="8727" y="13935"/>
                    <a:pt x="8142" y="14216"/>
                    <a:pt x="7904" y="14559"/>
                  </a:cubicBezTo>
                  <a:lnTo>
                    <a:pt x="7860" y="14622"/>
                  </a:lnTo>
                  <a:cubicBezTo>
                    <a:pt x="7621" y="14966"/>
                    <a:pt x="7621" y="15528"/>
                    <a:pt x="7860" y="15871"/>
                  </a:cubicBezTo>
                  <a:cubicBezTo>
                    <a:pt x="7860" y="15871"/>
                    <a:pt x="8985" y="17492"/>
                    <a:pt x="8985" y="17492"/>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189" name="Shape 739"/>
            <p:cNvSpPr/>
            <p:nvPr/>
          </p:nvSpPr>
          <p:spPr>
            <a:xfrm>
              <a:off x="12883986" y="6393630"/>
              <a:ext cx="719098" cy="823580"/>
            </a:xfrm>
            <a:prstGeom prst="rect">
              <a:avLst/>
            </a:prstGeom>
            <a:ln w="12700">
              <a:miter lim="400000"/>
            </a:ln>
          </p:spPr>
          <p:txBody>
            <a:bodyPr wrap="none" lIns="51036" tIns="51036" rIns="51036" bIns="51036" anchor="ctr">
              <a:spAutoFit/>
            </a:bodyPr>
            <a:lstStyle>
              <a:lvl1pPr>
                <a:lnSpc>
                  <a:spcPct val="150000"/>
                </a:lnSpc>
                <a:defRPr sz="4000">
                  <a:solidFill>
                    <a:srgbClr val="A0BC35"/>
                  </a:solidFill>
                  <a:latin typeface="FontAwesome"/>
                  <a:ea typeface="FontAwesome"/>
                  <a:cs typeface="FontAwesome"/>
                  <a:sym typeface="FontAwesome"/>
                </a:defRPr>
              </a:lvl1pPr>
            </a:lstStyle>
            <a:p>
              <a:pPr marL="0" marR="0" lvl="0" indent="0" algn="ctr" defTabSz="291465" eaLnBrk="1" fontAlgn="auto" latinLnBrk="0" hangingPunct="1">
                <a:lnSpc>
                  <a:spcPct val="100000"/>
                </a:lnSpc>
                <a:spcBef>
                  <a:spcPts val="0"/>
                </a:spcBef>
                <a:spcAft>
                  <a:spcPts val="0"/>
                </a:spcAft>
                <a:buClrTx/>
                <a:buSzTx/>
                <a:buFontTx/>
                <a:buNone/>
                <a:defRPr sz="1800">
                  <a:solidFill>
                    <a:srgbClr val="000000"/>
                  </a:solidFill>
                </a:defRPr>
              </a:pPr>
              <a:r>
                <a:rPr kumimoji="0" sz="2000" b="0" i="0" u="none" strike="noStrike" kern="0" cap="none" spc="0" normalizeH="0" baseline="0" noProof="0">
                  <a:ln>
                    <a:noFill/>
                  </a:ln>
                  <a:solidFill>
                    <a:schemeClr val="bg1"/>
                  </a:solidFill>
                  <a:effectLst/>
                  <a:uLnTx/>
                  <a:uFillTx/>
                  <a:latin typeface="FontAwesome"/>
                  <a:sym typeface="FontAwesome"/>
                </a:rPr>
                <a:t></a:t>
              </a:r>
              <a:endParaRPr kumimoji="0" sz="2000" b="0" i="0" u="none" strike="noStrike" kern="0" cap="none" spc="0" normalizeH="0" baseline="0" noProof="0">
                <a:ln>
                  <a:noFill/>
                </a:ln>
                <a:solidFill>
                  <a:schemeClr val="bg1"/>
                </a:solidFill>
                <a:effectLst/>
                <a:uLnTx/>
                <a:uFillTx/>
                <a:latin typeface="FontAwesome"/>
                <a:sym typeface="FontAwesome"/>
              </a:endParaRPr>
            </a:p>
          </p:txBody>
        </p:sp>
        <p:sp>
          <p:nvSpPr>
            <p:cNvPr id="190" name="Shape 748"/>
            <p:cNvSpPr/>
            <p:nvPr/>
          </p:nvSpPr>
          <p:spPr>
            <a:xfrm>
              <a:off x="13449242" y="3742174"/>
              <a:ext cx="1765009" cy="1079952"/>
            </a:xfrm>
            <a:prstGeom prst="rect">
              <a:avLst/>
            </a:prstGeom>
            <a:ln w="12700">
              <a:miter lim="400000"/>
            </a:ln>
          </p:spPr>
          <p:txBody>
            <a:bodyPr lIns="0" tIns="0" rIns="0" bIns="0">
              <a:spAutoFit/>
            </a:bodyPr>
            <a:lstStyle>
              <a:lvl1pPr defTabSz="647700">
                <a:lnSpc>
                  <a:spcPct val="120000"/>
                </a:lnSpc>
                <a:spcBef>
                  <a:spcPts val="1700"/>
                </a:spcBef>
                <a:defRPr sz="7000">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3500" b="0" i="0" u="none" strike="noStrike" kern="0" cap="none" spc="0" normalizeH="0" baseline="0" noProof="0" dirty="0">
                  <a:ln>
                    <a:noFill/>
                  </a:ln>
                  <a:solidFill>
                    <a:schemeClr val="bg1"/>
                  </a:solidFill>
                  <a:effectLst/>
                  <a:uLnTx/>
                  <a:uFillTx/>
                  <a:latin typeface="Lato Light"/>
                  <a:sym typeface="Lato Light"/>
                </a:rPr>
                <a:t>02</a:t>
              </a:r>
              <a:endParaRPr kumimoji="0" sz="3500" b="0" i="0" u="none" strike="noStrike" kern="0" cap="none" spc="0" normalizeH="0" baseline="0" noProof="0" dirty="0">
                <a:ln>
                  <a:noFill/>
                </a:ln>
                <a:solidFill>
                  <a:schemeClr val="bg1"/>
                </a:solidFill>
                <a:effectLst/>
                <a:uLnTx/>
                <a:uFillTx/>
                <a:latin typeface="Lato Light"/>
                <a:sym typeface="Lato Light"/>
              </a:endParaRPr>
            </a:p>
          </p:txBody>
        </p:sp>
        <p:sp>
          <p:nvSpPr>
            <p:cNvPr id="191" name="Shape 754"/>
            <p:cNvSpPr/>
            <p:nvPr/>
          </p:nvSpPr>
          <p:spPr>
            <a:xfrm>
              <a:off x="13199768" y="4733284"/>
              <a:ext cx="2314759" cy="352573"/>
            </a:xfrm>
            <a:prstGeom prst="rect">
              <a:avLst/>
            </a:prstGeom>
            <a:ln w="12700">
              <a:miter lim="400000"/>
            </a:ln>
          </p:spPr>
          <p:txBody>
            <a:bodyPr lIns="0" tIns="0" rIns="0" bIns="0">
              <a:spAutoFit/>
            </a:bodyPr>
            <a:lstStyle>
              <a:lvl1pPr defTabSz="647700">
                <a:lnSpc>
                  <a:spcPct val="120000"/>
                </a:lnSpc>
                <a:spcBef>
                  <a:spcPts val="1700"/>
                </a:spcBef>
                <a:defRPr sz="2300" b="1">
                  <a:solidFill>
                    <a:srgbClr val="FFFFFF"/>
                  </a:solidFill>
                  <a:latin typeface="Lato"/>
                  <a:ea typeface="Lato"/>
                  <a:cs typeface="Lato"/>
                  <a:sym typeface="Lato"/>
                </a:defRPr>
              </a:lvl1pPr>
            </a:lstStyle>
            <a:p>
              <a:pPr marL="0" marR="0" lvl="0" indent="0" algn="ctr"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Title Example</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192" name="Shape 760"/>
            <p:cNvSpPr/>
            <p:nvPr/>
          </p:nvSpPr>
          <p:spPr>
            <a:xfrm>
              <a:off x="13474642" y="5092520"/>
              <a:ext cx="1765009" cy="396660"/>
            </a:xfrm>
            <a:prstGeom prst="rect">
              <a:avLst/>
            </a:prstGeom>
            <a:ln w="12700">
              <a:miter lim="400000"/>
            </a:ln>
          </p:spPr>
          <p:txBody>
            <a:bodyPr lIns="0" tIns="0" rIns="0" bIns="0">
              <a:spAutoFit/>
            </a:bodyPr>
            <a:lstStyle>
              <a:lvl1pPr defTabSz="647700">
                <a:lnSpc>
                  <a:spcPct val="120000"/>
                </a:lnSpc>
                <a:spcBef>
                  <a:spcPts val="1700"/>
                </a:spcBef>
                <a:defRPr>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1285" b="0" i="0" u="none" strike="noStrike" kern="0" cap="none" spc="0" normalizeH="0" baseline="0" noProof="0" dirty="0">
                  <a:ln>
                    <a:noFill/>
                  </a:ln>
                  <a:solidFill>
                    <a:schemeClr val="bg1"/>
                  </a:solidFill>
                  <a:effectLst/>
                  <a:uLnTx/>
                  <a:uFillTx/>
                  <a:latin typeface="Lato Light"/>
                  <a:sym typeface="Lato Light"/>
                </a:rPr>
                <a:t>30%</a:t>
              </a:r>
              <a:endParaRPr kumimoji="0" sz="1285" b="0" i="0" u="none" strike="noStrike" kern="0" cap="none" spc="0" normalizeH="0" baseline="0" noProof="0" dirty="0">
                <a:ln>
                  <a:noFill/>
                </a:ln>
                <a:solidFill>
                  <a:schemeClr val="bg1"/>
                </a:solidFill>
                <a:effectLst/>
                <a:uLnTx/>
                <a:uFillTx/>
                <a:latin typeface="Lato Light"/>
                <a:sym typeface="Lato Light"/>
              </a:endParaRPr>
            </a:p>
          </p:txBody>
        </p:sp>
      </p:grpSp>
      <p:grpSp>
        <p:nvGrpSpPr>
          <p:cNvPr id="193" name="组合 192"/>
          <p:cNvGrpSpPr/>
          <p:nvPr/>
        </p:nvGrpSpPr>
        <p:grpSpPr>
          <a:xfrm>
            <a:off x="6272728" y="3547684"/>
            <a:ext cx="2147522" cy="1223135"/>
            <a:chOff x="12545456" y="7095909"/>
            <a:chExt cx="4295044" cy="2451897"/>
          </a:xfrm>
        </p:grpSpPr>
        <p:sp>
          <p:nvSpPr>
            <p:cNvPr id="194" name="Shape 731"/>
            <p:cNvSpPr/>
            <p:nvPr/>
          </p:nvSpPr>
          <p:spPr>
            <a:xfrm>
              <a:off x="12545456" y="7095909"/>
              <a:ext cx="4295044" cy="2451897"/>
            </a:xfrm>
            <a:custGeom>
              <a:avLst/>
              <a:gdLst/>
              <a:ahLst/>
              <a:cxnLst>
                <a:cxn ang="0">
                  <a:pos x="wd2" y="hd2"/>
                </a:cxn>
                <a:cxn ang="5400000">
                  <a:pos x="wd2" y="hd2"/>
                </a:cxn>
                <a:cxn ang="10800000">
                  <a:pos x="wd2" y="hd2"/>
                </a:cxn>
                <a:cxn ang="16200000">
                  <a:pos x="wd2" y="hd2"/>
                </a:cxn>
              </a:cxnLst>
              <a:rect l="0" t="0" r="r" b="b"/>
              <a:pathLst>
                <a:path w="21513" h="21600" extrusionOk="0">
                  <a:moveTo>
                    <a:pt x="5448" y="15522"/>
                  </a:moveTo>
                  <a:cubicBezTo>
                    <a:pt x="5274" y="16055"/>
                    <a:pt x="4845" y="16490"/>
                    <a:pt x="4495" y="16490"/>
                  </a:cubicBezTo>
                  <a:lnTo>
                    <a:pt x="2221" y="16490"/>
                  </a:lnTo>
                  <a:cubicBezTo>
                    <a:pt x="1871" y="16490"/>
                    <a:pt x="1443" y="16054"/>
                    <a:pt x="1268" y="15522"/>
                  </a:cubicBezTo>
                  <a:lnTo>
                    <a:pt x="131" y="12058"/>
                  </a:lnTo>
                  <a:cubicBezTo>
                    <a:pt x="-44" y="11526"/>
                    <a:pt x="-44" y="10655"/>
                    <a:pt x="131" y="10122"/>
                  </a:cubicBezTo>
                  <a:lnTo>
                    <a:pt x="1268" y="6658"/>
                  </a:lnTo>
                  <a:cubicBezTo>
                    <a:pt x="1443" y="6126"/>
                    <a:pt x="1872" y="5690"/>
                    <a:pt x="2221" y="5690"/>
                  </a:cubicBezTo>
                  <a:lnTo>
                    <a:pt x="4495" y="5690"/>
                  </a:lnTo>
                  <a:cubicBezTo>
                    <a:pt x="4845" y="5690"/>
                    <a:pt x="5273" y="6126"/>
                    <a:pt x="5448" y="6658"/>
                  </a:cubicBezTo>
                  <a:lnTo>
                    <a:pt x="6083" y="8591"/>
                  </a:lnTo>
                  <a:cubicBezTo>
                    <a:pt x="6258" y="9123"/>
                    <a:pt x="6686" y="9559"/>
                    <a:pt x="7036" y="9558"/>
                  </a:cubicBezTo>
                  <a:lnTo>
                    <a:pt x="7291" y="9558"/>
                  </a:lnTo>
                  <a:cubicBezTo>
                    <a:pt x="7640" y="9558"/>
                    <a:pt x="8069" y="9123"/>
                    <a:pt x="8244" y="8590"/>
                  </a:cubicBezTo>
                  <a:lnTo>
                    <a:pt x="10746" y="968"/>
                  </a:lnTo>
                  <a:cubicBezTo>
                    <a:pt x="10921" y="436"/>
                    <a:pt x="11350" y="0"/>
                    <a:pt x="11699" y="0"/>
                  </a:cubicBezTo>
                  <a:lnTo>
                    <a:pt x="17518" y="0"/>
                  </a:lnTo>
                  <a:cubicBezTo>
                    <a:pt x="17868" y="0"/>
                    <a:pt x="18297" y="436"/>
                    <a:pt x="18472" y="968"/>
                  </a:cubicBezTo>
                  <a:lnTo>
                    <a:pt x="21381" y="9832"/>
                  </a:lnTo>
                  <a:cubicBezTo>
                    <a:pt x="21556" y="10365"/>
                    <a:pt x="21556" y="11236"/>
                    <a:pt x="21381" y="11768"/>
                  </a:cubicBezTo>
                  <a:lnTo>
                    <a:pt x="18472" y="20632"/>
                  </a:lnTo>
                  <a:cubicBezTo>
                    <a:pt x="18297" y="21164"/>
                    <a:pt x="17868" y="21600"/>
                    <a:pt x="17518" y="21600"/>
                  </a:cubicBezTo>
                  <a:lnTo>
                    <a:pt x="11699" y="21600"/>
                  </a:lnTo>
                  <a:cubicBezTo>
                    <a:pt x="11350" y="21600"/>
                    <a:pt x="10921" y="21164"/>
                    <a:pt x="10746" y="20632"/>
                  </a:cubicBezTo>
                  <a:lnTo>
                    <a:pt x="8244" y="13010"/>
                  </a:lnTo>
                  <a:cubicBezTo>
                    <a:pt x="8069" y="12477"/>
                    <a:pt x="7640" y="12042"/>
                    <a:pt x="7290" y="12042"/>
                  </a:cubicBezTo>
                  <a:lnTo>
                    <a:pt x="7226" y="12042"/>
                  </a:lnTo>
                  <a:cubicBezTo>
                    <a:pt x="6877" y="12042"/>
                    <a:pt x="6448" y="12477"/>
                    <a:pt x="6273" y="13010"/>
                  </a:cubicBezTo>
                  <a:cubicBezTo>
                    <a:pt x="6273" y="13010"/>
                    <a:pt x="5448" y="15522"/>
                    <a:pt x="5448" y="15522"/>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grpSp>
          <p:nvGrpSpPr>
            <p:cNvPr id="195" name="组合 194"/>
            <p:cNvGrpSpPr/>
            <p:nvPr/>
          </p:nvGrpSpPr>
          <p:grpSpPr>
            <a:xfrm>
              <a:off x="12924266" y="7118994"/>
              <a:ext cx="3707862" cy="1806658"/>
              <a:chOff x="12924266" y="7118994"/>
              <a:chExt cx="3707862" cy="1806658"/>
            </a:xfrm>
          </p:grpSpPr>
          <p:sp>
            <p:nvSpPr>
              <p:cNvPr id="196" name="Shape 742"/>
              <p:cNvSpPr/>
              <p:nvPr/>
            </p:nvSpPr>
            <p:spPr>
              <a:xfrm>
                <a:off x="12924266" y="7972336"/>
                <a:ext cx="719098" cy="823580"/>
              </a:xfrm>
              <a:prstGeom prst="rect">
                <a:avLst/>
              </a:prstGeom>
              <a:ln w="12700">
                <a:miter lim="400000"/>
              </a:ln>
            </p:spPr>
            <p:txBody>
              <a:bodyPr wrap="none" lIns="51036" tIns="51036" rIns="51036" bIns="51036" anchor="ctr">
                <a:spAutoFit/>
              </a:bodyPr>
              <a:lstStyle>
                <a:lvl1pPr>
                  <a:lnSpc>
                    <a:spcPct val="150000"/>
                  </a:lnSpc>
                  <a:defRPr sz="4000">
                    <a:solidFill>
                      <a:srgbClr val="002641"/>
                    </a:solidFill>
                    <a:latin typeface="FontAwesome"/>
                    <a:ea typeface="FontAwesome"/>
                    <a:cs typeface="FontAwesome"/>
                    <a:sym typeface="FontAwesome"/>
                  </a:defRPr>
                </a:lvl1pPr>
              </a:lstStyle>
              <a:p>
                <a:pPr marL="0" marR="0" lvl="0" indent="0" algn="ctr" defTabSz="291465" eaLnBrk="1" fontAlgn="auto" latinLnBrk="0" hangingPunct="1">
                  <a:lnSpc>
                    <a:spcPct val="100000"/>
                  </a:lnSpc>
                  <a:spcBef>
                    <a:spcPts val="0"/>
                  </a:spcBef>
                  <a:spcAft>
                    <a:spcPts val="0"/>
                  </a:spcAft>
                  <a:buClrTx/>
                  <a:buSzTx/>
                  <a:buFontTx/>
                  <a:buNone/>
                  <a:defRPr sz="1800">
                    <a:solidFill>
                      <a:srgbClr val="000000"/>
                    </a:solidFill>
                  </a:defRPr>
                </a:pPr>
                <a:r>
                  <a:rPr kumimoji="0" sz="2000" b="0" i="0" u="none" strike="noStrike" kern="0" cap="none" spc="0" normalizeH="0" baseline="0" noProof="0">
                    <a:ln>
                      <a:noFill/>
                    </a:ln>
                    <a:solidFill>
                      <a:schemeClr val="bg1"/>
                    </a:solidFill>
                    <a:effectLst/>
                    <a:uLnTx/>
                    <a:uFillTx/>
                    <a:latin typeface="FontAwesome"/>
                    <a:sym typeface="FontAwesome"/>
                  </a:rPr>
                  <a:t></a:t>
                </a:r>
                <a:endParaRPr kumimoji="0" sz="2000" b="0" i="0" u="none" strike="noStrike" kern="0" cap="none" spc="0" normalizeH="0" baseline="0" noProof="0">
                  <a:ln>
                    <a:noFill/>
                  </a:ln>
                  <a:solidFill>
                    <a:schemeClr val="bg1"/>
                  </a:solidFill>
                  <a:effectLst/>
                  <a:uLnTx/>
                  <a:uFillTx/>
                  <a:latin typeface="FontAwesome"/>
                  <a:sym typeface="FontAwesome"/>
                </a:endParaRPr>
              </a:p>
            </p:txBody>
          </p:sp>
          <p:sp>
            <p:nvSpPr>
              <p:cNvPr id="197" name="Shape 749"/>
              <p:cNvSpPr/>
              <p:nvPr/>
            </p:nvSpPr>
            <p:spPr>
              <a:xfrm>
                <a:off x="14592242" y="7118994"/>
                <a:ext cx="1765010" cy="1079952"/>
              </a:xfrm>
              <a:prstGeom prst="rect">
                <a:avLst/>
              </a:prstGeom>
              <a:ln w="12700">
                <a:miter lim="400000"/>
              </a:ln>
            </p:spPr>
            <p:txBody>
              <a:bodyPr lIns="0" tIns="0" rIns="0" bIns="0">
                <a:spAutoFit/>
              </a:bodyPr>
              <a:lstStyle>
                <a:lvl1pPr defTabSz="647700">
                  <a:lnSpc>
                    <a:spcPct val="120000"/>
                  </a:lnSpc>
                  <a:spcBef>
                    <a:spcPts val="1700"/>
                  </a:spcBef>
                  <a:defRPr sz="7000">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3500" b="0" i="0" u="none" strike="noStrike" kern="0" cap="none" spc="0" normalizeH="0" baseline="0" noProof="0" dirty="0">
                    <a:ln>
                      <a:noFill/>
                    </a:ln>
                    <a:solidFill>
                      <a:schemeClr val="bg1"/>
                    </a:solidFill>
                    <a:effectLst/>
                    <a:uLnTx/>
                    <a:uFillTx/>
                    <a:latin typeface="Lato Light"/>
                    <a:sym typeface="Lato Light"/>
                  </a:rPr>
                  <a:t>03</a:t>
                </a:r>
                <a:endParaRPr kumimoji="0" sz="3500" b="0" i="0" u="none" strike="noStrike" kern="0" cap="none" spc="0" normalizeH="0" baseline="0" noProof="0" dirty="0">
                  <a:ln>
                    <a:noFill/>
                  </a:ln>
                  <a:solidFill>
                    <a:schemeClr val="bg1"/>
                  </a:solidFill>
                  <a:effectLst/>
                  <a:uLnTx/>
                  <a:uFillTx/>
                  <a:latin typeface="Lato Light"/>
                  <a:sym typeface="Lato Light"/>
                </a:endParaRPr>
              </a:p>
            </p:txBody>
          </p:sp>
          <p:sp>
            <p:nvSpPr>
              <p:cNvPr id="198" name="Shape 755"/>
              <p:cNvSpPr/>
              <p:nvPr/>
            </p:nvSpPr>
            <p:spPr>
              <a:xfrm>
                <a:off x="14317368" y="8206181"/>
                <a:ext cx="2314760" cy="352573"/>
              </a:xfrm>
              <a:prstGeom prst="rect">
                <a:avLst/>
              </a:prstGeom>
              <a:ln w="12700">
                <a:miter lim="400000"/>
              </a:ln>
            </p:spPr>
            <p:txBody>
              <a:bodyPr lIns="0" tIns="0" rIns="0" bIns="0">
                <a:spAutoFit/>
              </a:bodyPr>
              <a:lstStyle>
                <a:lvl1pPr defTabSz="647700">
                  <a:lnSpc>
                    <a:spcPct val="120000"/>
                  </a:lnSpc>
                  <a:spcBef>
                    <a:spcPts val="1700"/>
                  </a:spcBef>
                  <a:defRPr sz="2300" b="1">
                    <a:solidFill>
                      <a:srgbClr val="FFFFFF"/>
                    </a:solidFill>
                    <a:latin typeface="Lato"/>
                    <a:ea typeface="Lato"/>
                    <a:cs typeface="Lato"/>
                    <a:sym typeface="Lato"/>
                  </a:defRPr>
                </a:lvl1pPr>
              </a:lstStyle>
              <a:p>
                <a:pPr marL="0" marR="0" lvl="0" indent="0" algn="ctr"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Title Example</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199" name="Shape 761"/>
              <p:cNvSpPr/>
              <p:nvPr/>
            </p:nvSpPr>
            <p:spPr>
              <a:xfrm>
                <a:off x="14592242" y="8528992"/>
                <a:ext cx="1765010" cy="396660"/>
              </a:xfrm>
              <a:prstGeom prst="rect">
                <a:avLst/>
              </a:prstGeom>
              <a:ln w="12700">
                <a:miter lim="400000"/>
              </a:ln>
            </p:spPr>
            <p:txBody>
              <a:bodyPr lIns="0" tIns="0" rIns="0" bIns="0">
                <a:spAutoFit/>
              </a:bodyPr>
              <a:lstStyle>
                <a:lvl1pPr defTabSz="647700">
                  <a:lnSpc>
                    <a:spcPct val="120000"/>
                  </a:lnSpc>
                  <a:spcBef>
                    <a:spcPts val="1700"/>
                  </a:spcBef>
                  <a:defRPr>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1285" b="0" i="0" u="none" strike="noStrike" kern="0" cap="none" spc="0" normalizeH="0" baseline="0" noProof="0">
                    <a:ln>
                      <a:noFill/>
                    </a:ln>
                    <a:solidFill>
                      <a:schemeClr val="bg1"/>
                    </a:solidFill>
                    <a:effectLst/>
                    <a:uLnTx/>
                    <a:uFillTx/>
                    <a:latin typeface="Lato Light"/>
                    <a:sym typeface="Lato Light"/>
                  </a:rPr>
                  <a:t>45%</a:t>
                </a:r>
                <a:endParaRPr kumimoji="0" sz="1285" b="0" i="0" u="none" strike="noStrike" kern="0" cap="none" spc="0" normalizeH="0" baseline="0" noProof="0">
                  <a:ln>
                    <a:noFill/>
                  </a:ln>
                  <a:solidFill>
                    <a:schemeClr val="bg1"/>
                  </a:solidFill>
                  <a:effectLst/>
                  <a:uLnTx/>
                  <a:uFillTx/>
                  <a:latin typeface="Lato Light"/>
                  <a:sym typeface="Lato Light"/>
                </a:endParaRPr>
              </a:p>
            </p:txBody>
          </p:sp>
        </p:grpSp>
      </p:grpSp>
      <p:grpSp>
        <p:nvGrpSpPr>
          <p:cNvPr id="200" name="组合 199"/>
          <p:cNvGrpSpPr/>
          <p:nvPr/>
        </p:nvGrpSpPr>
        <p:grpSpPr>
          <a:xfrm>
            <a:off x="5618920" y="4247722"/>
            <a:ext cx="1600208" cy="1879540"/>
            <a:chOff x="11237836" y="8499209"/>
            <a:chExt cx="3200417" cy="3767725"/>
          </a:xfrm>
        </p:grpSpPr>
        <p:sp>
          <p:nvSpPr>
            <p:cNvPr id="201" name="Shape 730"/>
            <p:cNvSpPr/>
            <p:nvPr/>
          </p:nvSpPr>
          <p:spPr>
            <a:xfrm>
              <a:off x="11237836" y="8499209"/>
              <a:ext cx="3200417" cy="3767725"/>
            </a:xfrm>
            <a:custGeom>
              <a:avLst/>
              <a:gdLst/>
              <a:ahLst/>
              <a:cxnLst>
                <a:cxn ang="0">
                  <a:pos x="wd2" y="hd2"/>
                </a:cxn>
                <a:cxn ang="5400000">
                  <a:pos x="wd2" y="hd2"/>
                </a:cxn>
                <a:cxn ang="10800000">
                  <a:pos x="wd2" y="hd2"/>
                </a:cxn>
                <a:cxn ang="16200000">
                  <a:pos x="wd2" y="hd2"/>
                </a:cxn>
              </a:cxnLst>
              <a:rect l="0" t="0" r="r" b="b"/>
              <a:pathLst>
                <a:path w="21483" h="21600" extrusionOk="0">
                  <a:moveTo>
                    <a:pt x="2976" y="7028"/>
                  </a:moveTo>
                  <a:cubicBezTo>
                    <a:pt x="2508" y="7028"/>
                    <a:pt x="1933" y="6745"/>
                    <a:pt x="1699" y="6398"/>
                  </a:cubicBezTo>
                  <a:lnTo>
                    <a:pt x="175" y="4144"/>
                  </a:lnTo>
                  <a:cubicBezTo>
                    <a:pt x="-59" y="3797"/>
                    <a:pt x="-59" y="3231"/>
                    <a:pt x="175" y="2884"/>
                  </a:cubicBezTo>
                  <a:lnTo>
                    <a:pt x="1699" y="630"/>
                  </a:lnTo>
                  <a:cubicBezTo>
                    <a:pt x="1933" y="283"/>
                    <a:pt x="2508" y="0"/>
                    <a:pt x="2977" y="0"/>
                  </a:cubicBezTo>
                  <a:lnTo>
                    <a:pt x="6024" y="0"/>
                  </a:lnTo>
                  <a:cubicBezTo>
                    <a:pt x="6493" y="0"/>
                    <a:pt x="7068" y="283"/>
                    <a:pt x="7302" y="630"/>
                  </a:cubicBezTo>
                  <a:lnTo>
                    <a:pt x="8826" y="2884"/>
                  </a:lnTo>
                  <a:cubicBezTo>
                    <a:pt x="9060" y="3230"/>
                    <a:pt x="9060" y="3797"/>
                    <a:pt x="8826" y="4144"/>
                  </a:cubicBezTo>
                  <a:lnTo>
                    <a:pt x="7975" y="5402"/>
                  </a:lnTo>
                  <a:cubicBezTo>
                    <a:pt x="7741" y="5748"/>
                    <a:pt x="7741" y="6315"/>
                    <a:pt x="7976" y="6661"/>
                  </a:cubicBezTo>
                  <a:lnTo>
                    <a:pt x="8146" y="6914"/>
                  </a:lnTo>
                  <a:cubicBezTo>
                    <a:pt x="8380" y="7260"/>
                    <a:pt x="8955" y="7544"/>
                    <a:pt x="9424" y="7544"/>
                  </a:cubicBezTo>
                  <a:lnTo>
                    <a:pt x="16130" y="7544"/>
                  </a:lnTo>
                  <a:cubicBezTo>
                    <a:pt x="16598" y="7544"/>
                    <a:pt x="17173" y="7827"/>
                    <a:pt x="17407" y="8174"/>
                  </a:cubicBezTo>
                  <a:lnTo>
                    <a:pt x="21307" y="13942"/>
                  </a:lnTo>
                  <a:cubicBezTo>
                    <a:pt x="21541" y="14288"/>
                    <a:pt x="21541" y="14855"/>
                    <a:pt x="21307" y="15202"/>
                  </a:cubicBezTo>
                  <a:lnTo>
                    <a:pt x="17407" y="20970"/>
                  </a:lnTo>
                  <a:cubicBezTo>
                    <a:pt x="17173" y="21317"/>
                    <a:pt x="16598" y="21600"/>
                    <a:pt x="16130" y="21600"/>
                  </a:cubicBezTo>
                  <a:lnTo>
                    <a:pt x="8331" y="21600"/>
                  </a:lnTo>
                  <a:cubicBezTo>
                    <a:pt x="7863" y="21600"/>
                    <a:pt x="7288" y="21317"/>
                    <a:pt x="7054" y="20970"/>
                  </a:cubicBezTo>
                  <a:lnTo>
                    <a:pt x="3154" y="15202"/>
                  </a:lnTo>
                  <a:cubicBezTo>
                    <a:pt x="2920" y="14855"/>
                    <a:pt x="2920" y="14288"/>
                    <a:pt x="3154" y="13942"/>
                  </a:cubicBezTo>
                  <a:lnTo>
                    <a:pt x="6507" y="8982"/>
                  </a:lnTo>
                  <a:cubicBezTo>
                    <a:pt x="6742" y="8635"/>
                    <a:pt x="6742" y="8068"/>
                    <a:pt x="6507" y="7722"/>
                  </a:cubicBezTo>
                  <a:lnTo>
                    <a:pt x="6464" y="7658"/>
                  </a:lnTo>
                  <a:cubicBezTo>
                    <a:pt x="6230" y="7312"/>
                    <a:pt x="5655" y="7028"/>
                    <a:pt x="5187" y="7028"/>
                  </a:cubicBezTo>
                  <a:cubicBezTo>
                    <a:pt x="5187" y="7028"/>
                    <a:pt x="2976" y="7028"/>
                    <a:pt x="2976" y="7028"/>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202" name="Shape 740"/>
            <p:cNvSpPr/>
            <p:nvPr/>
          </p:nvSpPr>
          <p:spPr>
            <a:xfrm>
              <a:off x="11549042" y="8698157"/>
              <a:ext cx="719098" cy="823580"/>
            </a:xfrm>
            <a:prstGeom prst="rect">
              <a:avLst/>
            </a:prstGeom>
            <a:ln w="12700">
              <a:miter lim="400000"/>
            </a:ln>
          </p:spPr>
          <p:txBody>
            <a:bodyPr wrap="none" lIns="51036" tIns="51036" rIns="51036" bIns="51036" anchor="ctr">
              <a:spAutoFit/>
            </a:bodyPr>
            <a:lstStyle>
              <a:lvl1pPr>
                <a:lnSpc>
                  <a:spcPct val="150000"/>
                </a:lnSpc>
                <a:defRPr sz="4000">
                  <a:solidFill>
                    <a:srgbClr val="FFFFFF"/>
                  </a:solidFill>
                  <a:latin typeface="FontAwesome"/>
                  <a:ea typeface="FontAwesome"/>
                  <a:cs typeface="FontAwesome"/>
                  <a:sym typeface="FontAwesome"/>
                </a:defRPr>
              </a:lvl1pPr>
            </a:lstStyle>
            <a:p>
              <a:pPr marL="0" marR="0" lvl="0" indent="0" algn="ctr" defTabSz="291465" eaLnBrk="1" fontAlgn="auto" latinLnBrk="0" hangingPunct="1">
                <a:lnSpc>
                  <a:spcPct val="100000"/>
                </a:lnSpc>
                <a:spcBef>
                  <a:spcPts val="0"/>
                </a:spcBef>
                <a:spcAft>
                  <a:spcPts val="0"/>
                </a:spcAft>
                <a:buClrTx/>
                <a:buSzTx/>
                <a:buFontTx/>
                <a:buNone/>
                <a:defRPr sz="1800">
                  <a:solidFill>
                    <a:srgbClr val="000000"/>
                  </a:solidFill>
                </a:defRPr>
              </a:pPr>
              <a:r>
                <a:rPr kumimoji="0" sz="2000" b="0" i="0" u="none" strike="noStrike" kern="0" cap="none" spc="0" normalizeH="0" baseline="0" noProof="0">
                  <a:ln>
                    <a:noFill/>
                  </a:ln>
                  <a:solidFill>
                    <a:schemeClr val="bg1"/>
                  </a:solidFill>
                  <a:effectLst/>
                  <a:uLnTx/>
                  <a:uFillTx/>
                  <a:latin typeface="FontAwesome"/>
                  <a:sym typeface="FontAwesome"/>
                </a:rPr>
                <a:t></a:t>
              </a:r>
              <a:endParaRPr kumimoji="0" sz="2000" b="0" i="0" u="none" strike="noStrike" kern="0" cap="none" spc="0" normalizeH="0" baseline="0" noProof="0">
                <a:ln>
                  <a:noFill/>
                </a:ln>
                <a:solidFill>
                  <a:schemeClr val="bg1"/>
                </a:solidFill>
                <a:effectLst/>
                <a:uLnTx/>
                <a:uFillTx/>
                <a:latin typeface="FontAwesome"/>
                <a:sym typeface="FontAwesome"/>
              </a:endParaRPr>
            </a:p>
          </p:txBody>
        </p:sp>
        <p:sp>
          <p:nvSpPr>
            <p:cNvPr id="203" name="Shape 750"/>
            <p:cNvSpPr/>
            <p:nvPr/>
          </p:nvSpPr>
          <p:spPr>
            <a:xfrm>
              <a:off x="12181642" y="9828327"/>
              <a:ext cx="1765011" cy="1079952"/>
            </a:xfrm>
            <a:prstGeom prst="rect">
              <a:avLst/>
            </a:prstGeom>
            <a:ln w="12700">
              <a:miter lim="400000"/>
            </a:ln>
          </p:spPr>
          <p:txBody>
            <a:bodyPr lIns="0" tIns="0" rIns="0" bIns="0">
              <a:spAutoFit/>
            </a:bodyPr>
            <a:lstStyle>
              <a:lvl1pPr defTabSz="647700">
                <a:lnSpc>
                  <a:spcPct val="120000"/>
                </a:lnSpc>
                <a:spcBef>
                  <a:spcPts val="1700"/>
                </a:spcBef>
                <a:defRPr sz="7000">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3500" b="0" i="0" u="none" strike="noStrike" kern="0" cap="none" spc="0" normalizeH="0" baseline="0" noProof="0">
                  <a:ln>
                    <a:noFill/>
                  </a:ln>
                  <a:solidFill>
                    <a:schemeClr val="bg1"/>
                  </a:solidFill>
                  <a:effectLst/>
                  <a:uLnTx/>
                  <a:uFillTx/>
                  <a:latin typeface="Lato Light"/>
                  <a:sym typeface="Lato Light"/>
                </a:rPr>
                <a:t>04</a:t>
              </a:r>
              <a:endParaRPr kumimoji="0" sz="3500" b="0" i="0" u="none" strike="noStrike" kern="0" cap="none" spc="0" normalizeH="0" baseline="0" noProof="0">
                <a:ln>
                  <a:noFill/>
                </a:ln>
                <a:solidFill>
                  <a:schemeClr val="bg1"/>
                </a:solidFill>
                <a:effectLst/>
                <a:uLnTx/>
                <a:uFillTx/>
                <a:latin typeface="Lato Light"/>
                <a:sym typeface="Lato Light"/>
              </a:endParaRPr>
            </a:p>
          </p:txBody>
        </p:sp>
        <p:sp>
          <p:nvSpPr>
            <p:cNvPr id="204" name="Shape 756"/>
            <p:cNvSpPr/>
            <p:nvPr/>
          </p:nvSpPr>
          <p:spPr>
            <a:xfrm>
              <a:off x="11906766" y="10879713"/>
              <a:ext cx="2314759" cy="352573"/>
            </a:xfrm>
            <a:prstGeom prst="rect">
              <a:avLst/>
            </a:prstGeom>
            <a:ln w="12700">
              <a:miter lim="400000"/>
            </a:ln>
          </p:spPr>
          <p:txBody>
            <a:bodyPr lIns="0" tIns="0" rIns="0" bIns="0">
              <a:spAutoFit/>
            </a:bodyPr>
            <a:lstStyle>
              <a:lvl1pPr defTabSz="647700">
                <a:lnSpc>
                  <a:spcPct val="120000"/>
                </a:lnSpc>
                <a:spcBef>
                  <a:spcPts val="1700"/>
                </a:spcBef>
                <a:defRPr sz="2300" b="1">
                  <a:solidFill>
                    <a:srgbClr val="FFFFFF"/>
                  </a:solidFill>
                  <a:latin typeface="Lato"/>
                  <a:ea typeface="Lato"/>
                  <a:cs typeface="Lato"/>
                  <a:sym typeface="Lato"/>
                </a:defRPr>
              </a:lvl1pPr>
            </a:lstStyle>
            <a:p>
              <a:pPr marL="0" marR="0" lvl="0" indent="0" algn="ctr"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Title Example</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205" name="Shape 762"/>
            <p:cNvSpPr/>
            <p:nvPr/>
          </p:nvSpPr>
          <p:spPr>
            <a:xfrm>
              <a:off x="12181642" y="11288072"/>
              <a:ext cx="1765011" cy="396660"/>
            </a:xfrm>
            <a:prstGeom prst="rect">
              <a:avLst/>
            </a:prstGeom>
            <a:ln w="12700">
              <a:miter lim="400000"/>
            </a:ln>
          </p:spPr>
          <p:txBody>
            <a:bodyPr lIns="0" tIns="0" rIns="0" bIns="0">
              <a:spAutoFit/>
            </a:bodyPr>
            <a:lstStyle>
              <a:lvl1pPr defTabSz="647700">
                <a:lnSpc>
                  <a:spcPct val="120000"/>
                </a:lnSpc>
                <a:spcBef>
                  <a:spcPts val="1700"/>
                </a:spcBef>
                <a:defRPr>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1285" b="0" i="0" u="none" strike="noStrike" kern="0" cap="none" spc="0" normalizeH="0" baseline="0" noProof="0">
                  <a:ln>
                    <a:noFill/>
                  </a:ln>
                  <a:solidFill>
                    <a:schemeClr val="bg1"/>
                  </a:solidFill>
                  <a:effectLst/>
                  <a:uLnTx/>
                  <a:uFillTx/>
                  <a:latin typeface="Lato Light"/>
                  <a:sym typeface="Lato Light"/>
                </a:rPr>
                <a:t>23%</a:t>
              </a:r>
              <a:endParaRPr kumimoji="0" sz="1285" b="0" i="0" u="none" strike="noStrike" kern="0" cap="none" spc="0" normalizeH="0" baseline="0" noProof="0">
                <a:ln>
                  <a:noFill/>
                </a:ln>
                <a:solidFill>
                  <a:schemeClr val="bg1"/>
                </a:solidFill>
                <a:effectLst/>
                <a:uLnTx/>
                <a:uFillTx/>
                <a:latin typeface="Lato Light"/>
                <a:sym typeface="Lato Light"/>
              </a:endParaRPr>
            </a:p>
          </p:txBody>
        </p:sp>
      </p:grpSp>
      <p:grpSp>
        <p:nvGrpSpPr>
          <p:cNvPr id="206" name="组合 205"/>
          <p:cNvGrpSpPr/>
          <p:nvPr/>
        </p:nvGrpSpPr>
        <p:grpSpPr>
          <a:xfrm>
            <a:off x="4064128" y="3865882"/>
            <a:ext cx="1571737" cy="1895956"/>
            <a:chOff x="8128251" y="7733773"/>
            <a:chExt cx="3143475" cy="3800631"/>
          </a:xfrm>
        </p:grpSpPr>
        <p:sp>
          <p:nvSpPr>
            <p:cNvPr id="207" name="Shape 729"/>
            <p:cNvSpPr/>
            <p:nvPr/>
          </p:nvSpPr>
          <p:spPr>
            <a:xfrm>
              <a:off x="8128251" y="7733773"/>
              <a:ext cx="3143475" cy="3800631"/>
            </a:xfrm>
            <a:custGeom>
              <a:avLst/>
              <a:gdLst/>
              <a:ahLst/>
              <a:cxnLst>
                <a:cxn ang="0">
                  <a:pos x="wd2" y="hd2"/>
                </a:cxn>
                <a:cxn ang="5400000">
                  <a:pos x="wd2" y="hd2"/>
                </a:cxn>
                <a:cxn ang="10800000">
                  <a:pos x="wd2" y="hd2"/>
                </a:cxn>
                <a:cxn ang="16200000">
                  <a:pos x="wd2" y="hd2"/>
                </a:cxn>
              </a:cxnLst>
              <a:rect l="0" t="0" r="r" b="b"/>
              <a:pathLst>
                <a:path w="21481" h="21600" extrusionOk="0">
                  <a:moveTo>
                    <a:pt x="12495" y="4108"/>
                  </a:moveTo>
                  <a:cubicBezTo>
                    <a:pt x="12257" y="3765"/>
                    <a:pt x="12257" y="3203"/>
                    <a:pt x="12495" y="2859"/>
                  </a:cubicBezTo>
                  <a:lnTo>
                    <a:pt x="14046" y="624"/>
                  </a:lnTo>
                  <a:cubicBezTo>
                    <a:pt x="14285" y="281"/>
                    <a:pt x="14870" y="0"/>
                    <a:pt x="15347" y="0"/>
                  </a:cubicBezTo>
                  <a:lnTo>
                    <a:pt x="18450" y="0"/>
                  </a:lnTo>
                  <a:cubicBezTo>
                    <a:pt x="18927" y="0"/>
                    <a:pt x="19512" y="281"/>
                    <a:pt x="19750" y="624"/>
                  </a:cubicBezTo>
                  <a:lnTo>
                    <a:pt x="21302" y="2859"/>
                  </a:lnTo>
                  <a:cubicBezTo>
                    <a:pt x="21540" y="3203"/>
                    <a:pt x="21540" y="3765"/>
                    <a:pt x="21302" y="4108"/>
                  </a:cubicBezTo>
                  <a:lnTo>
                    <a:pt x="19750" y="6343"/>
                  </a:lnTo>
                  <a:cubicBezTo>
                    <a:pt x="19512" y="6686"/>
                    <a:pt x="18927" y="6967"/>
                    <a:pt x="18450" y="6967"/>
                  </a:cubicBezTo>
                  <a:lnTo>
                    <a:pt x="16719" y="6967"/>
                  </a:lnTo>
                  <a:cubicBezTo>
                    <a:pt x="16242" y="6967"/>
                    <a:pt x="15657" y="7248"/>
                    <a:pt x="15418" y="7592"/>
                  </a:cubicBezTo>
                  <a:lnTo>
                    <a:pt x="15245" y="7842"/>
                  </a:lnTo>
                  <a:cubicBezTo>
                    <a:pt x="15006" y="8185"/>
                    <a:pt x="15006" y="8747"/>
                    <a:pt x="15245" y="9091"/>
                  </a:cubicBezTo>
                  <a:lnTo>
                    <a:pt x="18658" y="14008"/>
                  </a:lnTo>
                  <a:cubicBezTo>
                    <a:pt x="18897" y="14352"/>
                    <a:pt x="18897" y="14914"/>
                    <a:pt x="18658" y="15257"/>
                  </a:cubicBezTo>
                  <a:lnTo>
                    <a:pt x="14689" y="20976"/>
                  </a:lnTo>
                  <a:cubicBezTo>
                    <a:pt x="14450" y="21319"/>
                    <a:pt x="13865" y="21600"/>
                    <a:pt x="13388" y="21600"/>
                  </a:cubicBezTo>
                  <a:lnTo>
                    <a:pt x="5449" y="21600"/>
                  </a:lnTo>
                  <a:cubicBezTo>
                    <a:pt x="4972" y="21600"/>
                    <a:pt x="4387" y="21319"/>
                    <a:pt x="4148" y="20975"/>
                  </a:cubicBezTo>
                  <a:lnTo>
                    <a:pt x="178" y="15257"/>
                  </a:lnTo>
                  <a:cubicBezTo>
                    <a:pt x="-60" y="14914"/>
                    <a:pt x="-60" y="14352"/>
                    <a:pt x="178" y="14008"/>
                  </a:cubicBezTo>
                  <a:lnTo>
                    <a:pt x="4148" y="8290"/>
                  </a:lnTo>
                  <a:cubicBezTo>
                    <a:pt x="4387" y="7946"/>
                    <a:pt x="4972" y="7665"/>
                    <a:pt x="5449" y="7665"/>
                  </a:cubicBezTo>
                  <a:lnTo>
                    <a:pt x="12276" y="7665"/>
                  </a:lnTo>
                  <a:cubicBezTo>
                    <a:pt x="12753" y="7665"/>
                    <a:pt x="13338" y="7384"/>
                    <a:pt x="13576" y="7041"/>
                  </a:cubicBezTo>
                  <a:lnTo>
                    <a:pt x="13620" y="6978"/>
                  </a:lnTo>
                  <a:cubicBezTo>
                    <a:pt x="13859" y="6634"/>
                    <a:pt x="13859" y="6072"/>
                    <a:pt x="13620" y="5729"/>
                  </a:cubicBezTo>
                  <a:cubicBezTo>
                    <a:pt x="13620" y="5729"/>
                    <a:pt x="12495" y="4108"/>
                    <a:pt x="12495" y="4108"/>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208" name="Shape 745"/>
            <p:cNvSpPr/>
            <p:nvPr/>
          </p:nvSpPr>
          <p:spPr>
            <a:xfrm>
              <a:off x="10287842" y="7908510"/>
              <a:ext cx="719098" cy="823579"/>
            </a:xfrm>
            <a:prstGeom prst="rect">
              <a:avLst/>
            </a:prstGeom>
            <a:ln w="12700">
              <a:miter lim="400000"/>
            </a:ln>
          </p:spPr>
          <p:txBody>
            <a:bodyPr wrap="none" lIns="51036" tIns="51036" rIns="51036" bIns="51036" anchor="ctr">
              <a:spAutoFit/>
            </a:bodyPr>
            <a:lstStyle>
              <a:lvl1pPr>
                <a:lnSpc>
                  <a:spcPct val="150000"/>
                </a:lnSpc>
                <a:defRPr sz="4000">
                  <a:solidFill>
                    <a:srgbClr val="A0BC35"/>
                  </a:solidFill>
                  <a:latin typeface="FontAwesome"/>
                  <a:ea typeface="FontAwesome"/>
                  <a:cs typeface="FontAwesome"/>
                  <a:sym typeface="FontAwesome"/>
                </a:defRPr>
              </a:lvl1pPr>
            </a:lstStyle>
            <a:p>
              <a:pPr marL="0" marR="0" lvl="0" indent="0" algn="ctr" defTabSz="291465" eaLnBrk="1" fontAlgn="auto" latinLnBrk="0" hangingPunct="1">
                <a:lnSpc>
                  <a:spcPct val="100000"/>
                </a:lnSpc>
                <a:spcBef>
                  <a:spcPts val="0"/>
                </a:spcBef>
                <a:spcAft>
                  <a:spcPts val="0"/>
                </a:spcAft>
                <a:buClrTx/>
                <a:buSzTx/>
                <a:buFontTx/>
                <a:buNone/>
                <a:defRPr sz="1800">
                  <a:solidFill>
                    <a:srgbClr val="000000"/>
                  </a:solidFill>
                </a:defRPr>
              </a:pPr>
              <a:r>
                <a:rPr kumimoji="0" sz="2000" b="0" i="0" u="none" strike="noStrike" kern="0" cap="none" spc="0" normalizeH="0" baseline="0" noProof="0">
                  <a:ln>
                    <a:noFill/>
                  </a:ln>
                  <a:solidFill>
                    <a:schemeClr val="bg1"/>
                  </a:solidFill>
                  <a:effectLst/>
                  <a:uLnTx/>
                  <a:uFillTx/>
                  <a:latin typeface="FontAwesome"/>
                  <a:sym typeface="FontAwesome"/>
                </a:rPr>
                <a:t></a:t>
              </a:r>
              <a:endParaRPr kumimoji="0" sz="2000" b="0" i="0" u="none" strike="noStrike" kern="0" cap="none" spc="0" normalizeH="0" baseline="0" noProof="0">
                <a:ln>
                  <a:noFill/>
                </a:ln>
                <a:solidFill>
                  <a:schemeClr val="bg1"/>
                </a:solidFill>
                <a:effectLst/>
                <a:uLnTx/>
                <a:uFillTx/>
                <a:latin typeface="FontAwesome"/>
                <a:sym typeface="FontAwesome"/>
              </a:endParaRPr>
            </a:p>
          </p:txBody>
        </p:sp>
        <p:sp>
          <p:nvSpPr>
            <p:cNvPr id="209" name="Shape 751"/>
            <p:cNvSpPr/>
            <p:nvPr/>
          </p:nvSpPr>
          <p:spPr>
            <a:xfrm>
              <a:off x="8678521" y="9122852"/>
              <a:ext cx="1765011" cy="1079952"/>
            </a:xfrm>
            <a:prstGeom prst="rect">
              <a:avLst/>
            </a:prstGeom>
            <a:ln w="12700">
              <a:miter lim="400000"/>
            </a:ln>
          </p:spPr>
          <p:txBody>
            <a:bodyPr lIns="0" tIns="0" rIns="0" bIns="0">
              <a:spAutoFit/>
            </a:bodyPr>
            <a:lstStyle>
              <a:lvl1pPr defTabSz="647700">
                <a:lnSpc>
                  <a:spcPct val="120000"/>
                </a:lnSpc>
                <a:spcBef>
                  <a:spcPts val="1700"/>
                </a:spcBef>
                <a:defRPr sz="7000">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3500" b="0" i="0" u="none" strike="noStrike" kern="0" cap="none" spc="0" normalizeH="0" baseline="0" noProof="0">
                  <a:ln>
                    <a:noFill/>
                  </a:ln>
                  <a:solidFill>
                    <a:schemeClr val="bg1"/>
                  </a:solidFill>
                  <a:effectLst/>
                  <a:uLnTx/>
                  <a:uFillTx/>
                  <a:latin typeface="Lato Light"/>
                  <a:sym typeface="Lato Light"/>
                </a:rPr>
                <a:t>05</a:t>
              </a:r>
              <a:endParaRPr kumimoji="0" sz="3500" b="0" i="0" u="none" strike="noStrike" kern="0" cap="none" spc="0" normalizeH="0" baseline="0" noProof="0">
                <a:ln>
                  <a:noFill/>
                </a:ln>
                <a:solidFill>
                  <a:schemeClr val="bg1"/>
                </a:solidFill>
                <a:effectLst/>
                <a:uLnTx/>
                <a:uFillTx/>
                <a:latin typeface="Lato Light"/>
                <a:sym typeface="Lato Light"/>
              </a:endParaRPr>
            </a:p>
          </p:txBody>
        </p:sp>
        <p:sp>
          <p:nvSpPr>
            <p:cNvPr id="210" name="Shape 757"/>
            <p:cNvSpPr/>
            <p:nvPr/>
          </p:nvSpPr>
          <p:spPr>
            <a:xfrm>
              <a:off x="8403645" y="10167171"/>
              <a:ext cx="2314759" cy="352573"/>
            </a:xfrm>
            <a:prstGeom prst="rect">
              <a:avLst/>
            </a:prstGeom>
            <a:ln w="12700">
              <a:miter lim="400000"/>
            </a:ln>
          </p:spPr>
          <p:txBody>
            <a:bodyPr lIns="0" tIns="0" rIns="0" bIns="0">
              <a:spAutoFit/>
            </a:bodyPr>
            <a:lstStyle>
              <a:lvl1pPr defTabSz="647700">
                <a:lnSpc>
                  <a:spcPct val="120000"/>
                </a:lnSpc>
                <a:spcBef>
                  <a:spcPts val="1700"/>
                </a:spcBef>
                <a:defRPr sz="2300" b="1">
                  <a:solidFill>
                    <a:srgbClr val="FFFFFF"/>
                  </a:solidFill>
                  <a:latin typeface="Lato"/>
                  <a:ea typeface="Lato"/>
                  <a:cs typeface="Lato"/>
                  <a:sym typeface="Lato"/>
                </a:defRPr>
              </a:lvl1pPr>
            </a:lstStyle>
            <a:p>
              <a:pPr marL="0" marR="0" lvl="0" indent="0" algn="ctr"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Title Example</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211" name="Shape 763"/>
            <p:cNvSpPr/>
            <p:nvPr/>
          </p:nvSpPr>
          <p:spPr>
            <a:xfrm>
              <a:off x="8678521" y="10645220"/>
              <a:ext cx="1765011" cy="396660"/>
            </a:xfrm>
            <a:prstGeom prst="rect">
              <a:avLst/>
            </a:prstGeom>
            <a:ln w="12700">
              <a:miter lim="400000"/>
            </a:ln>
          </p:spPr>
          <p:txBody>
            <a:bodyPr lIns="0" tIns="0" rIns="0" bIns="0">
              <a:spAutoFit/>
            </a:bodyPr>
            <a:lstStyle>
              <a:lvl1pPr defTabSz="647700">
                <a:lnSpc>
                  <a:spcPct val="120000"/>
                </a:lnSpc>
                <a:spcBef>
                  <a:spcPts val="1700"/>
                </a:spcBef>
                <a:defRPr>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1285" b="0" i="0" u="none" strike="noStrike" kern="0" cap="none" spc="0" normalizeH="0" baseline="0" noProof="0">
                  <a:ln>
                    <a:noFill/>
                  </a:ln>
                  <a:solidFill>
                    <a:schemeClr val="bg1"/>
                  </a:solidFill>
                  <a:effectLst/>
                  <a:uLnTx/>
                  <a:uFillTx/>
                  <a:latin typeface="Lato Light"/>
                  <a:sym typeface="Lato Light"/>
                </a:rPr>
                <a:t>98%</a:t>
              </a:r>
              <a:endParaRPr kumimoji="0" sz="1285" b="0" i="0" u="none" strike="noStrike" kern="0" cap="none" spc="0" normalizeH="0" baseline="0" noProof="0">
                <a:ln>
                  <a:noFill/>
                </a:ln>
                <a:solidFill>
                  <a:schemeClr val="bg1"/>
                </a:solidFill>
                <a:effectLst/>
                <a:uLnTx/>
                <a:uFillTx/>
                <a:latin typeface="Lato Light"/>
                <a:sym typeface="Lato Light"/>
              </a:endParaRPr>
            </a:p>
          </p:txBody>
        </p:sp>
      </p:grpSp>
      <p:grpSp>
        <p:nvGrpSpPr>
          <p:cNvPr id="212" name="组合 211"/>
          <p:cNvGrpSpPr/>
          <p:nvPr/>
        </p:nvGrpSpPr>
        <p:grpSpPr>
          <a:xfrm>
            <a:off x="3482075" y="2822841"/>
            <a:ext cx="2147524" cy="1224077"/>
            <a:chOff x="6964150" y="5642891"/>
            <a:chExt cx="4295048" cy="2453784"/>
          </a:xfrm>
        </p:grpSpPr>
        <p:sp>
          <p:nvSpPr>
            <p:cNvPr id="213" name="Shape 728"/>
            <p:cNvSpPr/>
            <p:nvPr/>
          </p:nvSpPr>
          <p:spPr>
            <a:xfrm>
              <a:off x="6964150" y="5644770"/>
              <a:ext cx="4295048" cy="2451905"/>
            </a:xfrm>
            <a:custGeom>
              <a:avLst/>
              <a:gdLst/>
              <a:ahLst/>
              <a:cxnLst>
                <a:cxn ang="0">
                  <a:pos x="wd2" y="hd2"/>
                </a:cxn>
                <a:cxn ang="5400000">
                  <a:pos x="wd2" y="hd2"/>
                </a:cxn>
                <a:cxn ang="10800000">
                  <a:pos x="wd2" y="hd2"/>
                </a:cxn>
                <a:cxn ang="16200000">
                  <a:pos x="wd2" y="hd2"/>
                </a:cxn>
              </a:cxnLst>
              <a:rect l="0" t="0" r="r" b="b"/>
              <a:pathLst>
                <a:path w="21513" h="21600" extrusionOk="0">
                  <a:moveTo>
                    <a:pt x="16064" y="6078"/>
                  </a:moveTo>
                  <a:cubicBezTo>
                    <a:pt x="16238" y="5546"/>
                    <a:pt x="16667" y="5110"/>
                    <a:pt x="17017" y="5110"/>
                  </a:cubicBezTo>
                  <a:lnTo>
                    <a:pt x="19291" y="5110"/>
                  </a:lnTo>
                  <a:cubicBezTo>
                    <a:pt x="19640" y="5110"/>
                    <a:pt x="20069" y="5546"/>
                    <a:pt x="20244" y="6078"/>
                  </a:cubicBezTo>
                  <a:lnTo>
                    <a:pt x="21381" y="9542"/>
                  </a:lnTo>
                  <a:cubicBezTo>
                    <a:pt x="21556" y="10075"/>
                    <a:pt x="21556" y="10946"/>
                    <a:pt x="21381" y="11478"/>
                  </a:cubicBezTo>
                  <a:lnTo>
                    <a:pt x="20244" y="14942"/>
                  </a:lnTo>
                  <a:cubicBezTo>
                    <a:pt x="20069" y="15474"/>
                    <a:pt x="19640" y="15910"/>
                    <a:pt x="19291" y="15910"/>
                  </a:cubicBezTo>
                  <a:lnTo>
                    <a:pt x="17017" y="15910"/>
                  </a:lnTo>
                  <a:cubicBezTo>
                    <a:pt x="16667" y="15910"/>
                    <a:pt x="16238" y="15474"/>
                    <a:pt x="16064" y="14942"/>
                  </a:cubicBezTo>
                  <a:lnTo>
                    <a:pt x="15429" y="13010"/>
                  </a:lnTo>
                  <a:cubicBezTo>
                    <a:pt x="15254" y="12477"/>
                    <a:pt x="14825" y="12042"/>
                    <a:pt x="14476" y="12042"/>
                  </a:cubicBezTo>
                  <a:lnTo>
                    <a:pt x="14221" y="12042"/>
                  </a:lnTo>
                  <a:cubicBezTo>
                    <a:pt x="13872" y="12042"/>
                    <a:pt x="13443" y="12477"/>
                    <a:pt x="13268" y="13010"/>
                  </a:cubicBezTo>
                  <a:lnTo>
                    <a:pt x="10766" y="20632"/>
                  </a:lnTo>
                  <a:cubicBezTo>
                    <a:pt x="10591" y="21164"/>
                    <a:pt x="10162" y="21600"/>
                    <a:pt x="9813" y="21600"/>
                  </a:cubicBezTo>
                  <a:lnTo>
                    <a:pt x="3994" y="21600"/>
                  </a:lnTo>
                  <a:cubicBezTo>
                    <a:pt x="3644" y="21600"/>
                    <a:pt x="3215" y="21164"/>
                    <a:pt x="3040" y="20632"/>
                  </a:cubicBezTo>
                  <a:lnTo>
                    <a:pt x="131" y="11768"/>
                  </a:lnTo>
                  <a:cubicBezTo>
                    <a:pt x="-44" y="11235"/>
                    <a:pt x="-44" y="10364"/>
                    <a:pt x="131" y="9832"/>
                  </a:cubicBezTo>
                  <a:lnTo>
                    <a:pt x="3040" y="968"/>
                  </a:lnTo>
                  <a:cubicBezTo>
                    <a:pt x="3215" y="436"/>
                    <a:pt x="3644" y="0"/>
                    <a:pt x="3994" y="0"/>
                  </a:cubicBezTo>
                  <a:lnTo>
                    <a:pt x="9813" y="0"/>
                  </a:lnTo>
                  <a:cubicBezTo>
                    <a:pt x="10162" y="0"/>
                    <a:pt x="10591" y="436"/>
                    <a:pt x="10766" y="968"/>
                  </a:cubicBezTo>
                  <a:lnTo>
                    <a:pt x="13268" y="8590"/>
                  </a:lnTo>
                  <a:cubicBezTo>
                    <a:pt x="13443" y="9123"/>
                    <a:pt x="13872" y="9558"/>
                    <a:pt x="14221" y="9558"/>
                  </a:cubicBezTo>
                  <a:lnTo>
                    <a:pt x="14286" y="9558"/>
                  </a:lnTo>
                  <a:cubicBezTo>
                    <a:pt x="14635" y="9558"/>
                    <a:pt x="15064" y="9123"/>
                    <a:pt x="15239" y="8590"/>
                  </a:cubicBezTo>
                  <a:cubicBezTo>
                    <a:pt x="15239" y="8590"/>
                    <a:pt x="16064" y="6078"/>
                    <a:pt x="16064" y="6078"/>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214" name="Shape 743"/>
            <p:cNvSpPr/>
            <p:nvPr/>
          </p:nvSpPr>
          <p:spPr>
            <a:xfrm>
              <a:off x="10132396" y="6335514"/>
              <a:ext cx="719098" cy="823580"/>
            </a:xfrm>
            <a:prstGeom prst="rect">
              <a:avLst/>
            </a:prstGeom>
            <a:ln w="12700">
              <a:miter lim="400000"/>
            </a:ln>
          </p:spPr>
          <p:txBody>
            <a:bodyPr wrap="none" lIns="51036" tIns="51036" rIns="51036" bIns="51036" anchor="ctr">
              <a:spAutoFit/>
            </a:bodyPr>
            <a:lstStyle>
              <a:lvl1pPr>
                <a:lnSpc>
                  <a:spcPct val="150000"/>
                </a:lnSpc>
                <a:defRPr sz="4000">
                  <a:solidFill>
                    <a:srgbClr val="D44024"/>
                  </a:solidFill>
                  <a:latin typeface="FontAwesome"/>
                  <a:ea typeface="FontAwesome"/>
                  <a:cs typeface="FontAwesome"/>
                  <a:sym typeface="FontAwesome"/>
                </a:defRPr>
              </a:lvl1pPr>
            </a:lstStyle>
            <a:p>
              <a:pPr marL="0" marR="0" lvl="0" indent="0" algn="ctr" defTabSz="291465" eaLnBrk="1" fontAlgn="auto" latinLnBrk="0" hangingPunct="1">
                <a:lnSpc>
                  <a:spcPct val="100000"/>
                </a:lnSpc>
                <a:spcBef>
                  <a:spcPts val="0"/>
                </a:spcBef>
                <a:spcAft>
                  <a:spcPts val="0"/>
                </a:spcAft>
                <a:buClrTx/>
                <a:buSzTx/>
                <a:buFontTx/>
                <a:buNone/>
                <a:defRPr sz="1800">
                  <a:solidFill>
                    <a:srgbClr val="000000"/>
                  </a:solidFill>
                </a:defRPr>
              </a:pPr>
              <a:r>
                <a:rPr kumimoji="0" sz="2000" b="0" i="0" u="none" strike="noStrike" kern="0" cap="none" spc="0" normalizeH="0" baseline="0" noProof="0" dirty="0">
                  <a:ln>
                    <a:noFill/>
                  </a:ln>
                  <a:solidFill>
                    <a:schemeClr val="bg1"/>
                  </a:solidFill>
                  <a:effectLst/>
                  <a:uLnTx/>
                  <a:uFillTx/>
                  <a:latin typeface="FontAwesome"/>
                  <a:sym typeface="FontAwesome"/>
                </a:rPr>
                <a:t></a:t>
              </a:r>
              <a:endParaRPr kumimoji="0" sz="2000" b="0" i="0" u="none" strike="noStrike" kern="0" cap="none" spc="0" normalizeH="0" baseline="0" noProof="0" dirty="0">
                <a:ln>
                  <a:noFill/>
                </a:ln>
                <a:solidFill>
                  <a:schemeClr val="bg1"/>
                </a:solidFill>
                <a:effectLst/>
                <a:uLnTx/>
                <a:uFillTx/>
                <a:latin typeface="FontAwesome"/>
                <a:sym typeface="FontAwesome"/>
              </a:endParaRPr>
            </a:p>
          </p:txBody>
        </p:sp>
        <p:sp>
          <p:nvSpPr>
            <p:cNvPr id="215" name="Shape 752"/>
            <p:cNvSpPr/>
            <p:nvPr/>
          </p:nvSpPr>
          <p:spPr>
            <a:xfrm>
              <a:off x="7467728" y="5642891"/>
              <a:ext cx="1765010" cy="1079952"/>
            </a:xfrm>
            <a:prstGeom prst="rect">
              <a:avLst/>
            </a:prstGeom>
            <a:ln w="12700">
              <a:miter lim="400000"/>
            </a:ln>
          </p:spPr>
          <p:txBody>
            <a:bodyPr lIns="0" tIns="0" rIns="0" bIns="0">
              <a:spAutoFit/>
            </a:bodyPr>
            <a:lstStyle>
              <a:lvl1pPr defTabSz="647700">
                <a:lnSpc>
                  <a:spcPct val="120000"/>
                </a:lnSpc>
                <a:spcBef>
                  <a:spcPts val="1700"/>
                </a:spcBef>
                <a:defRPr sz="7000">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3500" b="0" i="0" u="none" strike="noStrike" kern="0" cap="none" spc="0" normalizeH="0" baseline="0" noProof="0">
                  <a:ln>
                    <a:noFill/>
                  </a:ln>
                  <a:solidFill>
                    <a:schemeClr val="bg1"/>
                  </a:solidFill>
                  <a:effectLst/>
                  <a:uLnTx/>
                  <a:uFillTx/>
                  <a:latin typeface="Lato Light"/>
                  <a:sym typeface="Lato Light"/>
                </a:rPr>
                <a:t>06</a:t>
              </a:r>
              <a:endParaRPr kumimoji="0" sz="3500" b="0" i="0" u="none" strike="noStrike" kern="0" cap="none" spc="0" normalizeH="0" baseline="0" noProof="0">
                <a:ln>
                  <a:noFill/>
                </a:ln>
                <a:solidFill>
                  <a:schemeClr val="bg1"/>
                </a:solidFill>
                <a:effectLst/>
                <a:uLnTx/>
                <a:uFillTx/>
                <a:latin typeface="Lato Light"/>
                <a:sym typeface="Lato Light"/>
              </a:endParaRPr>
            </a:p>
          </p:txBody>
        </p:sp>
        <p:sp>
          <p:nvSpPr>
            <p:cNvPr id="216" name="Shape 758"/>
            <p:cNvSpPr/>
            <p:nvPr/>
          </p:nvSpPr>
          <p:spPr>
            <a:xfrm>
              <a:off x="7192854" y="6692922"/>
              <a:ext cx="2314760" cy="352573"/>
            </a:xfrm>
            <a:prstGeom prst="rect">
              <a:avLst/>
            </a:prstGeom>
            <a:ln w="12700">
              <a:miter lim="400000"/>
            </a:ln>
          </p:spPr>
          <p:txBody>
            <a:bodyPr lIns="0" tIns="0" rIns="0" bIns="0">
              <a:spAutoFit/>
            </a:bodyPr>
            <a:lstStyle>
              <a:lvl1pPr defTabSz="647700">
                <a:lnSpc>
                  <a:spcPct val="120000"/>
                </a:lnSpc>
                <a:spcBef>
                  <a:spcPts val="1700"/>
                </a:spcBef>
                <a:defRPr sz="2300" b="1">
                  <a:solidFill>
                    <a:srgbClr val="FFFFFF"/>
                  </a:solidFill>
                  <a:latin typeface="Lato"/>
                  <a:ea typeface="Lato"/>
                  <a:cs typeface="Lato"/>
                  <a:sym typeface="Lato"/>
                </a:defRPr>
              </a:lvl1pPr>
            </a:lstStyle>
            <a:p>
              <a:pPr marL="0" marR="0" lvl="0" indent="0" algn="ctr"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Title Example</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217" name="Shape 764"/>
            <p:cNvSpPr/>
            <p:nvPr/>
          </p:nvSpPr>
          <p:spPr>
            <a:xfrm>
              <a:off x="7467728" y="7095909"/>
              <a:ext cx="1765010" cy="396660"/>
            </a:xfrm>
            <a:prstGeom prst="rect">
              <a:avLst/>
            </a:prstGeom>
            <a:ln w="12700">
              <a:miter lim="400000"/>
            </a:ln>
          </p:spPr>
          <p:txBody>
            <a:bodyPr lIns="0" tIns="0" rIns="0" bIns="0">
              <a:spAutoFit/>
            </a:bodyPr>
            <a:lstStyle>
              <a:lvl1pPr defTabSz="647700">
                <a:lnSpc>
                  <a:spcPct val="120000"/>
                </a:lnSpc>
                <a:spcBef>
                  <a:spcPts val="1700"/>
                </a:spcBef>
                <a:defRPr>
                  <a:solidFill>
                    <a:srgbClr val="FFFFFF"/>
                  </a:solidFill>
                  <a:latin typeface="Lato Light"/>
                  <a:ea typeface="Lato Light"/>
                  <a:cs typeface="Lato Light"/>
                  <a:sym typeface="Lato Light"/>
                </a:defRPr>
              </a:lvl1pPr>
            </a:lstStyle>
            <a:p>
              <a:pPr marL="0" marR="0" lvl="0" indent="0" algn="ctr" defTabSz="647700" eaLnBrk="1" fontAlgn="auto" latinLnBrk="0" hangingPunct="1">
                <a:lnSpc>
                  <a:spcPct val="100000"/>
                </a:lnSpc>
                <a:spcBef>
                  <a:spcPts val="1700"/>
                </a:spcBef>
                <a:spcAft>
                  <a:spcPts val="0"/>
                </a:spcAft>
                <a:buClrTx/>
                <a:buSzTx/>
                <a:buFontTx/>
                <a:buNone/>
                <a:defRPr sz="1800">
                  <a:solidFill>
                    <a:srgbClr val="000000"/>
                  </a:solidFill>
                </a:defRPr>
              </a:pPr>
              <a:r>
                <a:rPr kumimoji="0" sz="1285" b="0" i="0" u="none" strike="noStrike" kern="0" cap="none" spc="0" normalizeH="0" baseline="0" noProof="0">
                  <a:ln>
                    <a:noFill/>
                  </a:ln>
                  <a:solidFill>
                    <a:schemeClr val="bg1"/>
                  </a:solidFill>
                  <a:effectLst/>
                  <a:uLnTx/>
                  <a:uFillTx/>
                  <a:latin typeface="Lato Light"/>
                  <a:sym typeface="Lato Light"/>
                </a:rPr>
                <a:t>85%</a:t>
              </a:r>
              <a:endParaRPr kumimoji="0" sz="1285" b="0" i="0" u="none" strike="noStrike" kern="0" cap="none" spc="0" normalizeH="0" baseline="0" noProof="0">
                <a:ln>
                  <a:noFill/>
                </a:ln>
                <a:solidFill>
                  <a:schemeClr val="bg1"/>
                </a:solidFill>
                <a:effectLst/>
                <a:uLnTx/>
                <a:uFillTx/>
                <a:latin typeface="Lato Light"/>
                <a:sym typeface="Lato Light"/>
              </a:endParaRPr>
            </a:p>
          </p:txBody>
        </p:sp>
      </p:grpSp>
      <p:grpSp>
        <p:nvGrpSpPr>
          <p:cNvPr id="218" name="组合 217"/>
          <p:cNvGrpSpPr/>
          <p:nvPr/>
        </p:nvGrpSpPr>
        <p:grpSpPr>
          <a:xfrm>
            <a:off x="1418801" y="1973539"/>
            <a:ext cx="2759012" cy="643511"/>
            <a:chOff x="2837601" y="3940379"/>
            <a:chExt cx="5518024" cy="1289980"/>
          </a:xfrm>
        </p:grpSpPr>
        <p:sp>
          <p:nvSpPr>
            <p:cNvPr id="219" name="Shape 738"/>
            <p:cNvSpPr/>
            <p:nvPr/>
          </p:nvSpPr>
          <p:spPr>
            <a:xfrm>
              <a:off x="6386672" y="3940379"/>
              <a:ext cx="1968953" cy="466142"/>
            </a:xfrm>
            <a:custGeom>
              <a:avLst/>
              <a:gdLst/>
              <a:ahLst/>
              <a:cxnLst>
                <a:cxn ang="0">
                  <a:pos x="wd2" y="hd2"/>
                </a:cxn>
                <a:cxn ang="5400000">
                  <a:pos x="wd2" y="hd2"/>
                </a:cxn>
                <a:cxn ang="10800000">
                  <a:pos x="wd2" y="hd2"/>
                </a:cxn>
                <a:cxn ang="16200000">
                  <a:pos x="wd2" y="hd2"/>
                </a:cxn>
              </a:cxnLst>
              <a:rect l="0" t="0" r="r" b="b"/>
              <a:pathLst>
                <a:path w="21600" h="21600" extrusionOk="0">
                  <a:moveTo>
                    <a:pt x="19013" y="21600"/>
                  </a:moveTo>
                  <a:lnTo>
                    <a:pt x="0" y="21600"/>
                  </a:lnTo>
                  <a:lnTo>
                    <a:pt x="0" y="0"/>
                  </a:lnTo>
                  <a:lnTo>
                    <a:pt x="19013" y="0"/>
                  </a:lnTo>
                  <a:lnTo>
                    <a:pt x="21600" y="10802"/>
                  </a:lnTo>
                  <a:cubicBezTo>
                    <a:pt x="21600" y="10802"/>
                    <a:pt x="19013" y="21600"/>
                    <a:pt x="19013" y="21600"/>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220" name="Shape 765"/>
            <p:cNvSpPr/>
            <p:nvPr/>
          </p:nvSpPr>
          <p:spPr>
            <a:xfrm>
              <a:off x="6586967" y="3984873"/>
              <a:ext cx="1428602" cy="352573"/>
            </a:xfrm>
            <a:prstGeom prst="rect">
              <a:avLst/>
            </a:prstGeom>
            <a:ln w="12700">
              <a:miter lim="400000"/>
            </a:ln>
          </p:spPr>
          <p:txBody>
            <a:bodyPr lIns="0" tIns="0" rIns="0" bIns="0">
              <a:spAutoFit/>
            </a:bodyPr>
            <a:lstStyle>
              <a:lvl1pPr algn="l" defTabSz="647700">
                <a:lnSpc>
                  <a:spcPct val="120000"/>
                </a:lnSpc>
                <a:spcBef>
                  <a:spcPts val="1700"/>
                </a:spcBef>
                <a:defRPr sz="2300" b="1">
                  <a:solidFill>
                    <a:srgbClr val="FFFFFF"/>
                  </a:solidFill>
                  <a:latin typeface="Lato"/>
                  <a:ea typeface="Lato"/>
                  <a:cs typeface="Lato"/>
                  <a:sym typeface="Lato"/>
                </a:defRPr>
              </a:lvl1pPr>
            </a:lstStyle>
            <a:p>
              <a:pPr marL="0" marR="0" lvl="0" indent="0" algn="l"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Issue #1</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221" name="Shape 801"/>
            <p:cNvSpPr/>
            <p:nvPr/>
          </p:nvSpPr>
          <p:spPr>
            <a:xfrm>
              <a:off x="2837601" y="4551695"/>
              <a:ext cx="5509032" cy="678664"/>
            </a:xfrm>
            <a:prstGeom prst="rect">
              <a:avLst/>
            </a:prstGeom>
            <a:ln w="12700">
              <a:miter lim="400000"/>
            </a:ln>
          </p:spPr>
          <p:txBody>
            <a:bodyPr lIns="0" tIns="0" rIns="0" bIns="0">
              <a:spAutoFit/>
            </a:bodyPr>
            <a:lstStyle/>
            <a:p>
              <a:pPr marL="0" marR="0" lvl="0" indent="0" algn="r" defTabSz="323215" eaLnBrk="1" fontAlgn="auto" latinLnBrk="0" hangingPunct="1">
                <a:lnSpc>
                  <a:spcPct val="100000"/>
                </a:lnSpc>
                <a:spcBef>
                  <a:spcPts val="850"/>
                </a:spcBef>
                <a:spcAft>
                  <a:spcPts val="0"/>
                </a:spcAft>
                <a:buClrTx/>
                <a:buSzTx/>
                <a:buFontTx/>
                <a:buNone/>
                <a:defRPr sz="1800"/>
              </a:pPr>
              <a:r>
                <a:rPr kumimoji="0" lang="zh-CN" altLang="en-US"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rPr>
                <a:t>输入您的内容输入您的内容输入您的输入您的内容输入您的内容输入您的内容输入</a:t>
              </a:r>
              <a:endParaRPr kumimoji="0"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endParaRPr>
            </a:p>
          </p:txBody>
        </p:sp>
      </p:grpSp>
      <p:grpSp>
        <p:nvGrpSpPr>
          <p:cNvPr id="222" name="组合 221"/>
          <p:cNvGrpSpPr/>
          <p:nvPr/>
        </p:nvGrpSpPr>
        <p:grpSpPr>
          <a:xfrm>
            <a:off x="995881" y="3319081"/>
            <a:ext cx="2325627" cy="797743"/>
            <a:chOff x="1991761" y="6637658"/>
            <a:chExt cx="4651254" cy="1599154"/>
          </a:xfrm>
        </p:grpSpPr>
        <p:sp>
          <p:nvSpPr>
            <p:cNvPr id="223" name="Shape 736"/>
            <p:cNvSpPr/>
            <p:nvPr/>
          </p:nvSpPr>
          <p:spPr>
            <a:xfrm>
              <a:off x="4607641" y="6637658"/>
              <a:ext cx="1968953" cy="466128"/>
            </a:xfrm>
            <a:custGeom>
              <a:avLst/>
              <a:gdLst/>
              <a:ahLst/>
              <a:cxnLst>
                <a:cxn ang="0">
                  <a:pos x="wd2" y="hd2"/>
                </a:cxn>
                <a:cxn ang="5400000">
                  <a:pos x="wd2" y="hd2"/>
                </a:cxn>
                <a:cxn ang="10800000">
                  <a:pos x="wd2" y="hd2"/>
                </a:cxn>
                <a:cxn ang="16200000">
                  <a:pos x="wd2" y="hd2"/>
                </a:cxn>
              </a:cxnLst>
              <a:rect l="0" t="0" r="r" b="b"/>
              <a:pathLst>
                <a:path w="21600" h="21600" extrusionOk="0">
                  <a:moveTo>
                    <a:pt x="19013" y="21600"/>
                  </a:moveTo>
                  <a:lnTo>
                    <a:pt x="0" y="21600"/>
                  </a:lnTo>
                  <a:lnTo>
                    <a:pt x="0" y="0"/>
                  </a:lnTo>
                  <a:lnTo>
                    <a:pt x="19013" y="0"/>
                  </a:lnTo>
                  <a:lnTo>
                    <a:pt x="21600" y="10801"/>
                  </a:lnTo>
                  <a:cubicBezTo>
                    <a:pt x="21600" y="10801"/>
                    <a:pt x="19013" y="21600"/>
                    <a:pt x="19013" y="21600"/>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224" name="Shape 770"/>
            <p:cNvSpPr/>
            <p:nvPr/>
          </p:nvSpPr>
          <p:spPr>
            <a:xfrm>
              <a:off x="4877817" y="6692923"/>
              <a:ext cx="1428602" cy="352573"/>
            </a:xfrm>
            <a:prstGeom prst="rect">
              <a:avLst/>
            </a:prstGeom>
            <a:ln w="12700">
              <a:miter lim="400000"/>
            </a:ln>
          </p:spPr>
          <p:txBody>
            <a:bodyPr lIns="0" tIns="0" rIns="0" bIns="0">
              <a:spAutoFit/>
            </a:bodyPr>
            <a:lstStyle>
              <a:lvl1pPr algn="l" defTabSz="647700">
                <a:lnSpc>
                  <a:spcPct val="120000"/>
                </a:lnSpc>
                <a:spcBef>
                  <a:spcPts val="1700"/>
                </a:spcBef>
                <a:defRPr sz="2300" b="1">
                  <a:solidFill>
                    <a:srgbClr val="FFFFFF"/>
                  </a:solidFill>
                  <a:latin typeface="Lato"/>
                  <a:ea typeface="Lato"/>
                  <a:cs typeface="Lato"/>
                  <a:sym typeface="Lato"/>
                </a:defRPr>
              </a:lvl1pPr>
            </a:lstStyle>
            <a:p>
              <a:pPr marL="0" marR="0" lvl="0" indent="0" algn="l"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Issue #6</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225" name="Shape 801"/>
            <p:cNvSpPr/>
            <p:nvPr/>
          </p:nvSpPr>
          <p:spPr>
            <a:xfrm>
              <a:off x="1991761" y="7218815"/>
              <a:ext cx="4651254" cy="1017997"/>
            </a:xfrm>
            <a:prstGeom prst="rect">
              <a:avLst/>
            </a:prstGeom>
            <a:ln w="12700">
              <a:miter lim="400000"/>
            </a:ln>
          </p:spPr>
          <p:txBody>
            <a:bodyPr wrap="square" lIns="0" tIns="0" rIns="0" bIns="0">
              <a:spAutoFit/>
            </a:bodyPr>
            <a:lstStyle/>
            <a:p>
              <a:pPr marL="0" marR="0" lvl="0" indent="0" algn="r" defTabSz="323215" eaLnBrk="1" fontAlgn="auto" latinLnBrk="0" hangingPunct="1">
                <a:lnSpc>
                  <a:spcPct val="100000"/>
                </a:lnSpc>
                <a:spcBef>
                  <a:spcPts val="850"/>
                </a:spcBef>
                <a:spcAft>
                  <a:spcPts val="0"/>
                </a:spcAft>
                <a:buClrTx/>
                <a:buSzTx/>
                <a:buFontTx/>
                <a:buNone/>
                <a:defRPr sz="1800"/>
              </a:pPr>
              <a:r>
                <a:rPr kumimoji="0" lang="zh-CN" altLang="en-US"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rPr>
                <a:t>输入您的内容输入您的内容输入您的输入您的内容输入您的内容输入您的内容输入</a:t>
              </a:r>
              <a:endParaRPr kumimoji="0"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endParaRPr>
            </a:p>
          </p:txBody>
        </p:sp>
      </p:grpSp>
      <p:grpSp>
        <p:nvGrpSpPr>
          <p:cNvPr id="226" name="组合 225"/>
          <p:cNvGrpSpPr/>
          <p:nvPr/>
        </p:nvGrpSpPr>
        <p:grpSpPr>
          <a:xfrm>
            <a:off x="1253270" y="5071228"/>
            <a:ext cx="2754516" cy="700131"/>
            <a:chOff x="2506537" y="10150008"/>
            <a:chExt cx="5509032" cy="1403482"/>
          </a:xfrm>
        </p:grpSpPr>
        <p:sp>
          <p:nvSpPr>
            <p:cNvPr id="227" name="Shape 737"/>
            <p:cNvSpPr/>
            <p:nvPr/>
          </p:nvSpPr>
          <p:spPr>
            <a:xfrm>
              <a:off x="5658538" y="10150008"/>
              <a:ext cx="1968954" cy="466127"/>
            </a:xfrm>
            <a:custGeom>
              <a:avLst/>
              <a:gdLst/>
              <a:ahLst/>
              <a:cxnLst>
                <a:cxn ang="0">
                  <a:pos x="wd2" y="hd2"/>
                </a:cxn>
                <a:cxn ang="5400000">
                  <a:pos x="wd2" y="hd2"/>
                </a:cxn>
                <a:cxn ang="10800000">
                  <a:pos x="wd2" y="hd2"/>
                </a:cxn>
                <a:cxn ang="16200000">
                  <a:pos x="wd2" y="hd2"/>
                </a:cxn>
              </a:cxnLst>
              <a:rect l="0" t="0" r="r" b="b"/>
              <a:pathLst>
                <a:path w="21600" h="21600" extrusionOk="0">
                  <a:moveTo>
                    <a:pt x="19013" y="0"/>
                  </a:moveTo>
                  <a:lnTo>
                    <a:pt x="0" y="0"/>
                  </a:lnTo>
                  <a:lnTo>
                    <a:pt x="0" y="21600"/>
                  </a:lnTo>
                  <a:lnTo>
                    <a:pt x="19013" y="21600"/>
                  </a:lnTo>
                  <a:lnTo>
                    <a:pt x="21600" y="10799"/>
                  </a:lnTo>
                  <a:cubicBezTo>
                    <a:pt x="21600" y="10799"/>
                    <a:pt x="19013" y="0"/>
                    <a:pt x="19013" y="0"/>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228" name="Shape 769"/>
            <p:cNvSpPr/>
            <p:nvPr/>
          </p:nvSpPr>
          <p:spPr>
            <a:xfrm>
              <a:off x="5865935" y="10192572"/>
              <a:ext cx="1428602" cy="352573"/>
            </a:xfrm>
            <a:prstGeom prst="rect">
              <a:avLst/>
            </a:prstGeom>
            <a:ln w="12700">
              <a:miter lim="400000"/>
            </a:ln>
          </p:spPr>
          <p:txBody>
            <a:bodyPr lIns="0" tIns="0" rIns="0" bIns="0">
              <a:spAutoFit/>
            </a:bodyPr>
            <a:lstStyle>
              <a:lvl1pPr algn="l" defTabSz="647700">
                <a:lnSpc>
                  <a:spcPct val="120000"/>
                </a:lnSpc>
                <a:spcBef>
                  <a:spcPts val="1700"/>
                </a:spcBef>
                <a:defRPr sz="2300" b="1">
                  <a:solidFill>
                    <a:srgbClr val="FFFFFF"/>
                  </a:solidFill>
                  <a:latin typeface="Lato"/>
                  <a:ea typeface="Lato"/>
                  <a:cs typeface="Lato"/>
                  <a:sym typeface="Lato"/>
                </a:defRPr>
              </a:lvl1pPr>
            </a:lstStyle>
            <a:p>
              <a:pPr marL="0" marR="0" lvl="0" indent="0" algn="l"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Issue #5</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229" name="Shape 801"/>
            <p:cNvSpPr/>
            <p:nvPr/>
          </p:nvSpPr>
          <p:spPr>
            <a:xfrm>
              <a:off x="2506537" y="10874825"/>
              <a:ext cx="5509032" cy="678665"/>
            </a:xfrm>
            <a:prstGeom prst="rect">
              <a:avLst/>
            </a:prstGeom>
            <a:ln w="12700">
              <a:miter lim="400000"/>
            </a:ln>
          </p:spPr>
          <p:txBody>
            <a:bodyPr lIns="0" tIns="0" rIns="0" bIns="0">
              <a:spAutoFit/>
            </a:bodyPr>
            <a:lstStyle/>
            <a:p>
              <a:pPr marL="0" marR="0" lvl="0" indent="0" algn="r" defTabSz="323215" eaLnBrk="1" fontAlgn="auto" latinLnBrk="0" hangingPunct="1">
                <a:lnSpc>
                  <a:spcPct val="100000"/>
                </a:lnSpc>
                <a:spcBef>
                  <a:spcPts val="850"/>
                </a:spcBef>
                <a:spcAft>
                  <a:spcPts val="0"/>
                </a:spcAft>
                <a:buClrTx/>
                <a:buSzTx/>
                <a:buFontTx/>
                <a:buNone/>
                <a:defRPr sz="1800"/>
              </a:pPr>
              <a:r>
                <a:rPr kumimoji="0" lang="zh-CN" altLang="en-US"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rPr>
                <a:t>输入您的内容输入您的内容输入您的输入您的内容输入您的内容输入您的内容输入</a:t>
              </a:r>
              <a:endParaRPr kumimoji="0"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endParaRPr>
            </a:p>
          </p:txBody>
        </p:sp>
      </p:grpSp>
      <p:grpSp>
        <p:nvGrpSpPr>
          <p:cNvPr id="230" name="组合 229"/>
          <p:cNvGrpSpPr/>
          <p:nvPr/>
        </p:nvGrpSpPr>
        <p:grpSpPr>
          <a:xfrm>
            <a:off x="8070875" y="2337553"/>
            <a:ext cx="2853496" cy="675780"/>
            <a:chOff x="16141745" y="4670083"/>
            <a:chExt cx="5706992" cy="1354668"/>
          </a:xfrm>
        </p:grpSpPr>
        <p:sp>
          <p:nvSpPr>
            <p:cNvPr id="231" name="Shape 734"/>
            <p:cNvSpPr/>
            <p:nvPr/>
          </p:nvSpPr>
          <p:spPr>
            <a:xfrm>
              <a:off x="16141745" y="4670083"/>
              <a:ext cx="1968953" cy="466142"/>
            </a:xfrm>
            <a:custGeom>
              <a:avLst/>
              <a:gdLst/>
              <a:ahLst/>
              <a:cxnLst>
                <a:cxn ang="0">
                  <a:pos x="wd2" y="hd2"/>
                </a:cxn>
                <a:cxn ang="5400000">
                  <a:pos x="wd2" y="hd2"/>
                </a:cxn>
                <a:cxn ang="10800000">
                  <a:pos x="wd2" y="hd2"/>
                </a:cxn>
                <a:cxn ang="16200000">
                  <a:pos x="wd2" y="hd2"/>
                </a:cxn>
              </a:cxnLst>
              <a:rect l="0" t="0" r="r" b="b"/>
              <a:pathLst>
                <a:path w="21600" h="21600" extrusionOk="0">
                  <a:moveTo>
                    <a:pt x="2587" y="21600"/>
                  </a:moveTo>
                  <a:lnTo>
                    <a:pt x="21600" y="21600"/>
                  </a:lnTo>
                  <a:lnTo>
                    <a:pt x="21600" y="0"/>
                  </a:lnTo>
                  <a:lnTo>
                    <a:pt x="2587" y="0"/>
                  </a:lnTo>
                  <a:lnTo>
                    <a:pt x="0" y="10802"/>
                  </a:lnTo>
                  <a:cubicBezTo>
                    <a:pt x="0" y="10802"/>
                    <a:pt x="2587" y="21600"/>
                    <a:pt x="2587" y="21600"/>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232" name="Shape 766"/>
            <p:cNvSpPr/>
            <p:nvPr/>
          </p:nvSpPr>
          <p:spPr>
            <a:xfrm>
              <a:off x="16598821" y="4695483"/>
              <a:ext cx="1428602" cy="352573"/>
            </a:xfrm>
            <a:prstGeom prst="rect">
              <a:avLst/>
            </a:prstGeom>
            <a:ln w="12700">
              <a:miter lim="400000"/>
            </a:ln>
          </p:spPr>
          <p:txBody>
            <a:bodyPr lIns="0" tIns="0" rIns="0" bIns="0">
              <a:spAutoFit/>
            </a:bodyPr>
            <a:lstStyle>
              <a:lvl1pPr algn="l" defTabSz="647700">
                <a:lnSpc>
                  <a:spcPct val="120000"/>
                </a:lnSpc>
                <a:spcBef>
                  <a:spcPts val="1700"/>
                </a:spcBef>
                <a:defRPr sz="2300" b="1">
                  <a:solidFill>
                    <a:srgbClr val="FFFFFF"/>
                  </a:solidFill>
                  <a:latin typeface="Lato"/>
                  <a:ea typeface="Lato"/>
                  <a:cs typeface="Lato"/>
                  <a:sym typeface="Lato"/>
                </a:defRPr>
              </a:lvl1pPr>
            </a:lstStyle>
            <a:p>
              <a:pPr marL="0" marR="0" lvl="0" indent="0" algn="l"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dirty="0">
                  <a:ln>
                    <a:noFill/>
                  </a:ln>
                  <a:solidFill>
                    <a:schemeClr val="bg1"/>
                  </a:solidFill>
                  <a:effectLst/>
                  <a:uLnTx/>
                  <a:uFillTx/>
                  <a:latin typeface="Lato"/>
                  <a:sym typeface="Lato"/>
                </a:rPr>
                <a:t>Issue #2</a:t>
              </a:r>
              <a:endParaRPr kumimoji="0" sz="1145" b="0" i="0" u="none" strike="noStrike" kern="0" cap="none" spc="0" normalizeH="0" baseline="0" noProof="0" dirty="0">
                <a:ln>
                  <a:noFill/>
                </a:ln>
                <a:solidFill>
                  <a:schemeClr val="bg1"/>
                </a:solidFill>
                <a:effectLst/>
                <a:uLnTx/>
                <a:uFillTx/>
                <a:latin typeface="Lato"/>
                <a:sym typeface="Lato"/>
              </a:endParaRPr>
            </a:p>
          </p:txBody>
        </p:sp>
        <p:sp>
          <p:nvSpPr>
            <p:cNvPr id="233" name="Shape 801"/>
            <p:cNvSpPr/>
            <p:nvPr/>
          </p:nvSpPr>
          <p:spPr>
            <a:xfrm>
              <a:off x="16339705" y="5346086"/>
              <a:ext cx="5509032" cy="678665"/>
            </a:xfrm>
            <a:prstGeom prst="rect">
              <a:avLst/>
            </a:prstGeom>
            <a:ln w="12700">
              <a:miter lim="400000"/>
            </a:ln>
          </p:spPr>
          <p:txBody>
            <a:bodyPr lIns="0" tIns="0" rIns="0" bIns="0">
              <a:spAutoFit/>
            </a:bodyPr>
            <a:lstStyle/>
            <a:p>
              <a:pPr marL="0" marR="0" lvl="0" indent="0" defTabSz="323215" eaLnBrk="1" fontAlgn="auto" latinLnBrk="0" hangingPunct="1">
                <a:lnSpc>
                  <a:spcPct val="100000"/>
                </a:lnSpc>
                <a:spcBef>
                  <a:spcPts val="850"/>
                </a:spcBef>
                <a:spcAft>
                  <a:spcPts val="0"/>
                </a:spcAft>
                <a:buClrTx/>
                <a:buSzTx/>
                <a:buFontTx/>
                <a:buNone/>
                <a:defRPr sz="1800"/>
              </a:pPr>
              <a:r>
                <a:rPr kumimoji="0" lang="zh-CN" altLang="en-US"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rPr>
                <a:t>输入您的内容输入您的内容输入您的输入您的内容输入您的内容输入您的内容输入</a:t>
              </a:r>
              <a:endParaRPr kumimoji="0"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endParaRPr>
            </a:p>
          </p:txBody>
        </p:sp>
      </p:grpSp>
      <p:grpSp>
        <p:nvGrpSpPr>
          <p:cNvPr id="234" name="组合 233"/>
          <p:cNvGrpSpPr/>
          <p:nvPr/>
        </p:nvGrpSpPr>
        <p:grpSpPr>
          <a:xfrm>
            <a:off x="8592403" y="4042982"/>
            <a:ext cx="2582105" cy="648331"/>
            <a:chOff x="17184801" y="8088786"/>
            <a:chExt cx="5164211" cy="1299645"/>
          </a:xfrm>
        </p:grpSpPr>
        <p:sp>
          <p:nvSpPr>
            <p:cNvPr id="235" name="Shape 733"/>
            <p:cNvSpPr/>
            <p:nvPr/>
          </p:nvSpPr>
          <p:spPr>
            <a:xfrm>
              <a:off x="17184801" y="8088786"/>
              <a:ext cx="1968953" cy="466142"/>
            </a:xfrm>
            <a:custGeom>
              <a:avLst/>
              <a:gdLst/>
              <a:ahLst/>
              <a:cxnLst>
                <a:cxn ang="0">
                  <a:pos x="wd2" y="hd2"/>
                </a:cxn>
                <a:cxn ang="5400000">
                  <a:pos x="wd2" y="hd2"/>
                </a:cxn>
                <a:cxn ang="10800000">
                  <a:pos x="wd2" y="hd2"/>
                </a:cxn>
                <a:cxn ang="16200000">
                  <a:pos x="wd2" y="hd2"/>
                </a:cxn>
              </a:cxnLst>
              <a:rect l="0" t="0" r="r" b="b"/>
              <a:pathLst>
                <a:path w="21600" h="21600" extrusionOk="0">
                  <a:moveTo>
                    <a:pt x="2587" y="0"/>
                  </a:moveTo>
                  <a:lnTo>
                    <a:pt x="21600" y="0"/>
                  </a:lnTo>
                  <a:lnTo>
                    <a:pt x="21600" y="21600"/>
                  </a:lnTo>
                  <a:lnTo>
                    <a:pt x="2587" y="21600"/>
                  </a:lnTo>
                  <a:lnTo>
                    <a:pt x="0" y="10798"/>
                  </a:lnTo>
                  <a:cubicBezTo>
                    <a:pt x="0" y="10798"/>
                    <a:pt x="2587" y="0"/>
                    <a:pt x="2587" y="0"/>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236" name="Shape 767"/>
            <p:cNvSpPr/>
            <p:nvPr/>
          </p:nvSpPr>
          <p:spPr>
            <a:xfrm>
              <a:off x="17665619" y="8097795"/>
              <a:ext cx="1428602" cy="352573"/>
            </a:xfrm>
            <a:prstGeom prst="rect">
              <a:avLst/>
            </a:prstGeom>
            <a:ln w="12700">
              <a:miter lim="400000"/>
            </a:ln>
          </p:spPr>
          <p:txBody>
            <a:bodyPr lIns="0" tIns="0" rIns="0" bIns="0">
              <a:spAutoFit/>
            </a:bodyPr>
            <a:lstStyle>
              <a:lvl1pPr algn="l" defTabSz="647700">
                <a:lnSpc>
                  <a:spcPct val="120000"/>
                </a:lnSpc>
                <a:spcBef>
                  <a:spcPts val="1700"/>
                </a:spcBef>
                <a:defRPr sz="2300" b="1">
                  <a:solidFill>
                    <a:srgbClr val="FFFFFF"/>
                  </a:solidFill>
                  <a:latin typeface="Lato"/>
                  <a:ea typeface="Lato"/>
                  <a:cs typeface="Lato"/>
                  <a:sym typeface="Lato"/>
                </a:defRPr>
              </a:lvl1pPr>
            </a:lstStyle>
            <a:p>
              <a:pPr marL="0" marR="0" lvl="0" indent="0" algn="l"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dirty="0">
                  <a:ln>
                    <a:noFill/>
                  </a:ln>
                  <a:solidFill>
                    <a:schemeClr val="bg1"/>
                  </a:solidFill>
                  <a:effectLst/>
                  <a:uLnTx/>
                  <a:uFillTx/>
                  <a:latin typeface="Lato"/>
                  <a:sym typeface="Lato"/>
                </a:rPr>
                <a:t>Issue #3</a:t>
              </a:r>
              <a:endParaRPr kumimoji="0" sz="1145" b="0" i="0" u="none" strike="noStrike" kern="0" cap="none" spc="0" normalizeH="0" baseline="0" noProof="0" dirty="0">
                <a:ln>
                  <a:noFill/>
                </a:ln>
                <a:solidFill>
                  <a:schemeClr val="bg1"/>
                </a:solidFill>
                <a:effectLst/>
                <a:uLnTx/>
                <a:uFillTx/>
                <a:latin typeface="Lato"/>
                <a:sym typeface="Lato"/>
              </a:endParaRPr>
            </a:p>
          </p:txBody>
        </p:sp>
        <p:sp>
          <p:nvSpPr>
            <p:cNvPr id="237" name="Shape 801"/>
            <p:cNvSpPr/>
            <p:nvPr/>
          </p:nvSpPr>
          <p:spPr>
            <a:xfrm>
              <a:off x="17313119" y="8709765"/>
              <a:ext cx="5035893" cy="678666"/>
            </a:xfrm>
            <a:prstGeom prst="rect">
              <a:avLst/>
            </a:prstGeom>
            <a:ln w="12700">
              <a:miter lim="400000"/>
            </a:ln>
          </p:spPr>
          <p:txBody>
            <a:bodyPr wrap="square" lIns="0" tIns="0" rIns="0" bIns="0">
              <a:spAutoFit/>
            </a:bodyPr>
            <a:lstStyle/>
            <a:p>
              <a:pPr marL="0" marR="0" lvl="0" indent="0" defTabSz="323215" eaLnBrk="1" fontAlgn="auto" latinLnBrk="0" hangingPunct="1">
                <a:lnSpc>
                  <a:spcPct val="100000"/>
                </a:lnSpc>
                <a:spcBef>
                  <a:spcPts val="850"/>
                </a:spcBef>
                <a:spcAft>
                  <a:spcPts val="0"/>
                </a:spcAft>
                <a:buClrTx/>
                <a:buSzTx/>
                <a:buFontTx/>
                <a:buNone/>
                <a:defRPr sz="1800"/>
              </a:pPr>
              <a:r>
                <a:rPr kumimoji="0" lang="zh-CN" altLang="en-US"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rPr>
                <a:t>输入您的内容输入您的内容输入您的输入您的内容输入您的内容输入您的内容输入</a:t>
              </a:r>
              <a:endParaRPr kumimoji="0" sz="11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endParaRPr>
            </a:p>
          </p:txBody>
        </p:sp>
      </p:grpSp>
      <p:grpSp>
        <p:nvGrpSpPr>
          <p:cNvPr id="238" name="组合 237"/>
          <p:cNvGrpSpPr/>
          <p:nvPr/>
        </p:nvGrpSpPr>
        <p:grpSpPr>
          <a:xfrm>
            <a:off x="7339385" y="5433802"/>
            <a:ext cx="3090207" cy="712769"/>
            <a:chOff x="14678766" y="10876814"/>
            <a:chExt cx="6180414" cy="1428815"/>
          </a:xfrm>
        </p:grpSpPr>
        <p:sp>
          <p:nvSpPr>
            <p:cNvPr id="239" name="Shape 735"/>
            <p:cNvSpPr/>
            <p:nvPr/>
          </p:nvSpPr>
          <p:spPr>
            <a:xfrm>
              <a:off x="14678766" y="10876814"/>
              <a:ext cx="1968954" cy="466142"/>
            </a:xfrm>
            <a:custGeom>
              <a:avLst/>
              <a:gdLst/>
              <a:ahLst/>
              <a:cxnLst>
                <a:cxn ang="0">
                  <a:pos x="wd2" y="hd2"/>
                </a:cxn>
                <a:cxn ang="5400000">
                  <a:pos x="wd2" y="hd2"/>
                </a:cxn>
                <a:cxn ang="10800000">
                  <a:pos x="wd2" y="hd2"/>
                </a:cxn>
                <a:cxn ang="16200000">
                  <a:pos x="wd2" y="hd2"/>
                </a:cxn>
              </a:cxnLst>
              <a:rect l="0" t="0" r="r" b="b"/>
              <a:pathLst>
                <a:path w="21600" h="21600" extrusionOk="0">
                  <a:moveTo>
                    <a:pt x="2587" y="0"/>
                  </a:moveTo>
                  <a:lnTo>
                    <a:pt x="21600" y="0"/>
                  </a:lnTo>
                  <a:lnTo>
                    <a:pt x="21600" y="21600"/>
                  </a:lnTo>
                  <a:lnTo>
                    <a:pt x="2587" y="21600"/>
                  </a:lnTo>
                  <a:lnTo>
                    <a:pt x="0" y="10798"/>
                  </a:lnTo>
                  <a:cubicBezTo>
                    <a:pt x="0" y="10798"/>
                    <a:pt x="2587" y="0"/>
                    <a:pt x="2587" y="0"/>
                  </a:cubicBezTo>
                  <a:close/>
                </a:path>
              </a:pathLst>
            </a:custGeom>
            <a:noFill/>
            <a:ln w="12700">
              <a:solidFill>
                <a:schemeClr val="bg1">
                  <a:lumMod val="95000"/>
                </a:schemeClr>
              </a:solidFill>
              <a:miter lim="400000"/>
            </a:ln>
          </p:spPr>
          <p:txBody>
            <a:bodyPr lIns="27219" tIns="27219" rIns="27219" bIns="27219" anchor="ctr"/>
            <a:lstStyle/>
            <a:p>
              <a:pPr marL="0" marR="0" lvl="0" indent="0" algn="ctr" defTabSz="227965"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45" b="0" i="0" u="none" strike="noStrike" kern="0" cap="none" spc="0" normalizeH="0" baseline="0" noProof="0">
                <a:ln>
                  <a:noFill/>
                </a:ln>
                <a:solidFill>
                  <a:schemeClr val="bg1"/>
                </a:solidFill>
                <a:effectLst>
                  <a:outerShdw blurRad="38100" dist="12700" dir="5400000" rotWithShape="0">
                    <a:srgbClr val="000000">
                      <a:alpha val="50000"/>
                    </a:srgbClr>
                  </a:outerShdw>
                </a:effectLst>
                <a:uLnTx/>
                <a:uFillTx/>
                <a:latin typeface="Gill Sans"/>
                <a:ea typeface="Gill Sans"/>
                <a:cs typeface="Gill Sans"/>
                <a:sym typeface="Gill Sans"/>
              </a:endParaRPr>
            </a:p>
          </p:txBody>
        </p:sp>
        <p:sp>
          <p:nvSpPr>
            <p:cNvPr id="240" name="Shape 768"/>
            <p:cNvSpPr/>
            <p:nvPr/>
          </p:nvSpPr>
          <p:spPr>
            <a:xfrm>
              <a:off x="15232560" y="10906685"/>
              <a:ext cx="1428602" cy="352573"/>
            </a:xfrm>
            <a:prstGeom prst="rect">
              <a:avLst/>
            </a:prstGeom>
            <a:ln w="12700">
              <a:miter lim="400000"/>
            </a:ln>
          </p:spPr>
          <p:txBody>
            <a:bodyPr lIns="0" tIns="0" rIns="0" bIns="0">
              <a:spAutoFit/>
            </a:bodyPr>
            <a:lstStyle>
              <a:lvl1pPr algn="l" defTabSz="647700">
                <a:lnSpc>
                  <a:spcPct val="120000"/>
                </a:lnSpc>
                <a:spcBef>
                  <a:spcPts val="1700"/>
                </a:spcBef>
                <a:defRPr sz="2300" b="1">
                  <a:solidFill>
                    <a:srgbClr val="FFFFFF"/>
                  </a:solidFill>
                  <a:latin typeface="Lato"/>
                  <a:ea typeface="Lato"/>
                  <a:cs typeface="Lato"/>
                  <a:sym typeface="Lato"/>
                </a:defRPr>
              </a:lvl1pPr>
            </a:lstStyle>
            <a:p>
              <a:pPr marL="0" marR="0" lvl="0" indent="0" algn="l" defTabSz="647700" eaLnBrk="1" fontAlgn="auto" latinLnBrk="0" hangingPunct="1">
                <a:lnSpc>
                  <a:spcPct val="100000"/>
                </a:lnSpc>
                <a:spcBef>
                  <a:spcPts val="1700"/>
                </a:spcBef>
                <a:spcAft>
                  <a:spcPts val="0"/>
                </a:spcAft>
                <a:buClrTx/>
                <a:buSzTx/>
                <a:buFontTx/>
                <a:buNone/>
                <a:defRPr sz="1800" b="0">
                  <a:solidFill>
                    <a:srgbClr val="000000"/>
                  </a:solidFill>
                </a:defRPr>
              </a:pPr>
              <a:r>
                <a:rPr kumimoji="0" sz="1145" b="0" i="0" u="none" strike="noStrike" kern="0" cap="none" spc="0" normalizeH="0" baseline="0" noProof="0">
                  <a:ln>
                    <a:noFill/>
                  </a:ln>
                  <a:solidFill>
                    <a:schemeClr val="bg1"/>
                  </a:solidFill>
                  <a:effectLst/>
                  <a:uLnTx/>
                  <a:uFillTx/>
                  <a:latin typeface="Lato"/>
                  <a:sym typeface="Lato"/>
                </a:rPr>
                <a:t>Issue #4</a:t>
              </a:r>
              <a:endParaRPr kumimoji="0" sz="1145" b="0" i="0" u="none" strike="noStrike" kern="0" cap="none" spc="0" normalizeH="0" baseline="0" noProof="0">
                <a:ln>
                  <a:noFill/>
                </a:ln>
                <a:solidFill>
                  <a:schemeClr val="bg1"/>
                </a:solidFill>
                <a:effectLst/>
                <a:uLnTx/>
                <a:uFillTx/>
                <a:latin typeface="Lato"/>
                <a:sym typeface="Lato"/>
              </a:endParaRPr>
            </a:p>
          </p:txBody>
        </p:sp>
        <p:sp>
          <p:nvSpPr>
            <p:cNvPr id="241" name="Shape 801"/>
            <p:cNvSpPr/>
            <p:nvPr/>
          </p:nvSpPr>
          <p:spPr>
            <a:xfrm>
              <a:off x="14911104" y="11556527"/>
              <a:ext cx="5948076" cy="749102"/>
            </a:xfrm>
            <a:prstGeom prst="rect">
              <a:avLst/>
            </a:prstGeom>
            <a:ln w="12700">
              <a:miter lim="400000"/>
            </a:ln>
          </p:spPr>
          <p:txBody>
            <a:bodyPr wrap="square" lIns="0" tIns="0" rIns="0" bIns="0">
              <a:spAutoFit/>
            </a:bodyPr>
            <a:lstStyle/>
            <a:p>
              <a:pPr marL="0" marR="0" lvl="0" indent="0" defTabSz="323215" eaLnBrk="1" fontAlgn="auto" latinLnBrk="0" hangingPunct="1">
                <a:lnSpc>
                  <a:spcPct val="100000"/>
                </a:lnSpc>
                <a:spcBef>
                  <a:spcPts val="850"/>
                </a:spcBef>
                <a:spcAft>
                  <a:spcPts val="0"/>
                </a:spcAft>
                <a:buClrTx/>
                <a:buSzTx/>
                <a:buFontTx/>
                <a:buNone/>
                <a:defRPr sz="1800"/>
              </a:pPr>
              <a:r>
                <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rPr>
                <a:t>输入您的内容输入您的内容输入您的输入您的内容输入您的内容输入您的内容输入</a:t>
              </a:r>
              <a:endParaRPr kumimoji="0" sz="1200" b="0" i="0" u="none" strike="noStrike" kern="0" cap="none" spc="0" normalizeH="0" baseline="0" noProof="0" dirty="0">
                <a:ln>
                  <a:noFill/>
                </a:ln>
                <a:solidFill>
                  <a:schemeClr val="bg1"/>
                </a:solidFill>
                <a:effectLst/>
                <a:uLnTx/>
                <a:uFillTx/>
                <a:latin typeface="微软雅黑" panose="020B0503020204020204" pitchFamily="34" charset="-122"/>
                <a:cs typeface="Lato"/>
                <a:sym typeface="Lato"/>
              </a:endParaRPr>
            </a:p>
          </p:txBody>
        </p:sp>
      </p:grpSp>
      <p:grpSp>
        <p:nvGrpSpPr>
          <p:cNvPr id="66" name="组合 65"/>
          <p:cNvGrpSpPr/>
          <p:nvPr/>
        </p:nvGrpSpPr>
        <p:grpSpPr>
          <a:xfrm>
            <a:off x="1061509" y="273629"/>
            <a:ext cx="5200650" cy="881272"/>
            <a:chOff x="3495675" y="294079"/>
            <a:chExt cx="5200650" cy="881272"/>
          </a:xfrm>
        </p:grpSpPr>
        <p:sp>
          <p:nvSpPr>
            <p:cNvPr id="67"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68"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69" name="图片 68"/>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randombar(horizontal)">
                                      <p:cBhvr>
                                        <p:cTn id="7" dur="500"/>
                                        <p:tgtEl>
                                          <p:spTgt spid="66"/>
                                        </p:tgtEl>
                                      </p:cBhvr>
                                    </p:animEffect>
                                  </p:childTnLst>
                                </p:cTn>
                              </p:par>
                              <p:par>
                                <p:cTn id="8" presetID="52" presetClass="entr" presetSubtype="0" fill="hold" nodeType="withEffect">
                                  <p:stCondLst>
                                    <p:cond delay="0"/>
                                  </p:stCondLst>
                                  <p:childTnLst>
                                    <p:set>
                                      <p:cBhvr>
                                        <p:cTn id="9" dur="1" fill="hold">
                                          <p:stCondLst>
                                            <p:cond delay="0"/>
                                          </p:stCondLst>
                                        </p:cTn>
                                        <p:tgtEl>
                                          <p:spTgt spid="176"/>
                                        </p:tgtEl>
                                        <p:attrNameLst>
                                          <p:attrName>style.visibility</p:attrName>
                                        </p:attrNameLst>
                                      </p:cBhvr>
                                      <p:to>
                                        <p:strVal val="visible"/>
                                      </p:to>
                                    </p:set>
                                    <p:animScale>
                                      <p:cBhvr>
                                        <p:cTn id="10" dur="1000" decel="50000" fill="hold">
                                          <p:stCondLst>
                                            <p:cond delay="0"/>
                                          </p:stCondLst>
                                        </p:cTn>
                                        <p:tgtEl>
                                          <p:spTgt spid="17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1" dur="1000" decel="50000" fill="hold">
                                          <p:stCondLst>
                                            <p:cond delay="0"/>
                                          </p:stCondLst>
                                        </p:cTn>
                                        <p:tgtEl>
                                          <p:spTgt spid="176"/>
                                        </p:tgtEl>
                                        <p:attrNameLst>
                                          <p:attrName>ppt_x</p:attrName>
                                          <p:attrName>ppt_y</p:attrName>
                                        </p:attrNameLst>
                                      </p:cBhvr>
                                    </p:animMotion>
                                    <p:animEffect transition="in" filter="fade">
                                      <p:cBhvr>
                                        <p:cTn id="12" dur="1000"/>
                                        <p:tgtEl>
                                          <p:spTgt spid="176"/>
                                        </p:tgtEl>
                                      </p:cBhvr>
                                    </p:animEffect>
                                  </p:childTnLst>
                                </p:cTn>
                              </p:par>
                              <p:par>
                                <p:cTn id="13" presetID="52" presetClass="entr" presetSubtype="0" fill="hold" nodeType="withEffect">
                                  <p:stCondLst>
                                    <p:cond delay="250"/>
                                  </p:stCondLst>
                                  <p:childTnLst>
                                    <p:set>
                                      <p:cBhvr>
                                        <p:cTn id="14" dur="1" fill="hold">
                                          <p:stCondLst>
                                            <p:cond delay="0"/>
                                          </p:stCondLst>
                                        </p:cTn>
                                        <p:tgtEl>
                                          <p:spTgt spid="187"/>
                                        </p:tgtEl>
                                        <p:attrNameLst>
                                          <p:attrName>style.visibility</p:attrName>
                                        </p:attrNameLst>
                                      </p:cBhvr>
                                      <p:to>
                                        <p:strVal val="visible"/>
                                      </p:to>
                                    </p:set>
                                    <p:animScale>
                                      <p:cBhvr>
                                        <p:cTn id="15" dur="1000" decel="50000" fill="hold">
                                          <p:stCondLst>
                                            <p:cond delay="0"/>
                                          </p:stCondLst>
                                        </p:cTn>
                                        <p:tgtEl>
                                          <p:spTgt spid="18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187"/>
                                        </p:tgtEl>
                                        <p:attrNameLst>
                                          <p:attrName>ppt_x</p:attrName>
                                          <p:attrName>ppt_y</p:attrName>
                                        </p:attrNameLst>
                                      </p:cBhvr>
                                    </p:animMotion>
                                    <p:animEffect transition="in" filter="fade">
                                      <p:cBhvr>
                                        <p:cTn id="17" dur="1000"/>
                                        <p:tgtEl>
                                          <p:spTgt spid="187"/>
                                        </p:tgtEl>
                                      </p:cBhvr>
                                    </p:animEffect>
                                  </p:childTnLst>
                                </p:cTn>
                              </p:par>
                              <p:par>
                                <p:cTn id="18" presetID="52" presetClass="entr" presetSubtype="0" fill="hold" nodeType="withEffect">
                                  <p:stCondLst>
                                    <p:cond delay="500"/>
                                  </p:stCondLst>
                                  <p:childTnLst>
                                    <p:set>
                                      <p:cBhvr>
                                        <p:cTn id="19" dur="1" fill="hold">
                                          <p:stCondLst>
                                            <p:cond delay="0"/>
                                          </p:stCondLst>
                                        </p:cTn>
                                        <p:tgtEl>
                                          <p:spTgt spid="193"/>
                                        </p:tgtEl>
                                        <p:attrNameLst>
                                          <p:attrName>style.visibility</p:attrName>
                                        </p:attrNameLst>
                                      </p:cBhvr>
                                      <p:to>
                                        <p:strVal val="visible"/>
                                      </p:to>
                                    </p:set>
                                    <p:animScale>
                                      <p:cBhvr>
                                        <p:cTn id="20" dur="1000" decel="50000" fill="hold">
                                          <p:stCondLst>
                                            <p:cond delay="0"/>
                                          </p:stCondLst>
                                        </p:cTn>
                                        <p:tgtEl>
                                          <p:spTgt spid="19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193"/>
                                        </p:tgtEl>
                                        <p:attrNameLst>
                                          <p:attrName>ppt_x</p:attrName>
                                          <p:attrName>ppt_y</p:attrName>
                                        </p:attrNameLst>
                                      </p:cBhvr>
                                    </p:animMotion>
                                    <p:animEffect transition="in" filter="fade">
                                      <p:cBhvr>
                                        <p:cTn id="22" dur="1000"/>
                                        <p:tgtEl>
                                          <p:spTgt spid="193"/>
                                        </p:tgtEl>
                                      </p:cBhvr>
                                    </p:animEffect>
                                  </p:childTnLst>
                                </p:cTn>
                              </p:par>
                              <p:par>
                                <p:cTn id="23" presetID="52" presetClass="entr" presetSubtype="0" fill="hold" nodeType="withEffect">
                                  <p:stCondLst>
                                    <p:cond delay="750"/>
                                  </p:stCondLst>
                                  <p:childTnLst>
                                    <p:set>
                                      <p:cBhvr>
                                        <p:cTn id="24" dur="1" fill="hold">
                                          <p:stCondLst>
                                            <p:cond delay="0"/>
                                          </p:stCondLst>
                                        </p:cTn>
                                        <p:tgtEl>
                                          <p:spTgt spid="200"/>
                                        </p:tgtEl>
                                        <p:attrNameLst>
                                          <p:attrName>style.visibility</p:attrName>
                                        </p:attrNameLst>
                                      </p:cBhvr>
                                      <p:to>
                                        <p:strVal val="visible"/>
                                      </p:to>
                                    </p:set>
                                    <p:animScale>
                                      <p:cBhvr>
                                        <p:cTn id="25" dur="1000" decel="50000" fill="hold">
                                          <p:stCondLst>
                                            <p:cond delay="0"/>
                                          </p:stCondLst>
                                        </p:cTn>
                                        <p:tgtEl>
                                          <p:spTgt spid="20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200"/>
                                        </p:tgtEl>
                                        <p:attrNameLst>
                                          <p:attrName>ppt_x</p:attrName>
                                          <p:attrName>ppt_y</p:attrName>
                                        </p:attrNameLst>
                                      </p:cBhvr>
                                    </p:animMotion>
                                    <p:animEffect transition="in" filter="fade">
                                      <p:cBhvr>
                                        <p:cTn id="27" dur="1000"/>
                                        <p:tgtEl>
                                          <p:spTgt spid="200"/>
                                        </p:tgtEl>
                                      </p:cBhvr>
                                    </p:animEffect>
                                  </p:childTnLst>
                                </p:cTn>
                              </p:par>
                              <p:par>
                                <p:cTn id="28" presetID="52" presetClass="entr" presetSubtype="0" fill="hold" nodeType="withEffect">
                                  <p:stCondLst>
                                    <p:cond delay="1000"/>
                                  </p:stCondLst>
                                  <p:childTnLst>
                                    <p:set>
                                      <p:cBhvr>
                                        <p:cTn id="29" dur="1" fill="hold">
                                          <p:stCondLst>
                                            <p:cond delay="0"/>
                                          </p:stCondLst>
                                        </p:cTn>
                                        <p:tgtEl>
                                          <p:spTgt spid="206"/>
                                        </p:tgtEl>
                                        <p:attrNameLst>
                                          <p:attrName>style.visibility</p:attrName>
                                        </p:attrNameLst>
                                      </p:cBhvr>
                                      <p:to>
                                        <p:strVal val="visible"/>
                                      </p:to>
                                    </p:set>
                                    <p:animScale>
                                      <p:cBhvr>
                                        <p:cTn id="30" dur="1000" decel="50000" fill="hold">
                                          <p:stCondLst>
                                            <p:cond delay="0"/>
                                          </p:stCondLst>
                                        </p:cTn>
                                        <p:tgtEl>
                                          <p:spTgt spid="20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1" dur="1000" decel="50000" fill="hold">
                                          <p:stCondLst>
                                            <p:cond delay="0"/>
                                          </p:stCondLst>
                                        </p:cTn>
                                        <p:tgtEl>
                                          <p:spTgt spid="206"/>
                                        </p:tgtEl>
                                        <p:attrNameLst>
                                          <p:attrName>ppt_x</p:attrName>
                                          <p:attrName>ppt_y</p:attrName>
                                        </p:attrNameLst>
                                      </p:cBhvr>
                                    </p:animMotion>
                                    <p:animEffect transition="in" filter="fade">
                                      <p:cBhvr>
                                        <p:cTn id="32" dur="1000"/>
                                        <p:tgtEl>
                                          <p:spTgt spid="206"/>
                                        </p:tgtEl>
                                      </p:cBhvr>
                                    </p:animEffect>
                                  </p:childTnLst>
                                </p:cTn>
                              </p:par>
                              <p:par>
                                <p:cTn id="33" presetID="52" presetClass="entr" presetSubtype="0" fill="hold" nodeType="withEffect">
                                  <p:stCondLst>
                                    <p:cond delay="1250"/>
                                  </p:stCondLst>
                                  <p:childTnLst>
                                    <p:set>
                                      <p:cBhvr>
                                        <p:cTn id="34" dur="1" fill="hold">
                                          <p:stCondLst>
                                            <p:cond delay="0"/>
                                          </p:stCondLst>
                                        </p:cTn>
                                        <p:tgtEl>
                                          <p:spTgt spid="212"/>
                                        </p:tgtEl>
                                        <p:attrNameLst>
                                          <p:attrName>style.visibility</p:attrName>
                                        </p:attrNameLst>
                                      </p:cBhvr>
                                      <p:to>
                                        <p:strVal val="visible"/>
                                      </p:to>
                                    </p:set>
                                    <p:animScale>
                                      <p:cBhvr>
                                        <p:cTn id="35" dur="1000" decel="50000" fill="hold">
                                          <p:stCondLst>
                                            <p:cond delay="0"/>
                                          </p:stCondLst>
                                        </p:cTn>
                                        <p:tgtEl>
                                          <p:spTgt spid="2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6" dur="1000" decel="50000" fill="hold">
                                          <p:stCondLst>
                                            <p:cond delay="0"/>
                                          </p:stCondLst>
                                        </p:cTn>
                                        <p:tgtEl>
                                          <p:spTgt spid="212"/>
                                        </p:tgtEl>
                                        <p:attrNameLst>
                                          <p:attrName>ppt_x</p:attrName>
                                          <p:attrName>ppt_y</p:attrName>
                                        </p:attrNameLst>
                                      </p:cBhvr>
                                    </p:animMotion>
                                    <p:animEffect transition="in" filter="fade">
                                      <p:cBhvr>
                                        <p:cTn id="37" dur="1000"/>
                                        <p:tgtEl>
                                          <p:spTgt spid="212"/>
                                        </p:tgtEl>
                                      </p:cBhvr>
                                    </p:animEffect>
                                  </p:childTnLst>
                                </p:cTn>
                              </p:par>
                            </p:childTnLst>
                          </p:cTn>
                        </p:par>
                        <p:par>
                          <p:cTn id="38" fill="hold">
                            <p:stCondLst>
                              <p:cond delay="500"/>
                            </p:stCondLst>
                            <p:childTnLst>
                              <p:par>
                                <p:cTn id="39" presetID="2" presetClass="entr" presetSubtype="8" fill="hold" nodeType="afterEffect">
                                  <p:stCondLst>
                                    <p:cond delay="0"/>
                                  </p:stCondLst>
                                  <p:childTnLst>
                                    <p:set>
                                      <p:cBhvr>
                                        <p:cTn id="40" dur="1" fill="hold">
                                          <p:stCondLst>
                                            <p:cond delay="0"/>
                                          </p:stCondLst>
                                        </p:cTn>
                                        <p:tgtEl>
                                          <p:spTgt spid="218"/>
                                        </p:tgtEl>
                                        <p:attrNameLst>
                                          <p:attrName>style.visibility</p:attrName>
                                        </p:attrNameLst>
                                      </p:cBhvr>
                                      <p:to>
                                        <p:strVal val="visible"/>
                                      </p:to>
                                    </p:set>
                                    <p:anim calcmode="lin" valueType="num">
                                      <p:cBhvr additive="base">
                                        <p:cTn id="41" dur="500" fill="hold"/>
                                        <p:tgtEl>
                                          <p:spTgt spid="218"/>
                                        </p:tgtEl>
                                        <p:attrNameLst>
                                          <p:attrName>ppt_x</p:attrName>
                                        </p:attrNameLst>
                                      </p:cBhvr>
                                      <p:tavLst>
                                        <p:tav tm="0">
                                          <p:val>
                                            <p:strVal val="0-#ppt_w/2"/>
                                          </p:val>
                                        </p:tav>
                                        <p:tav tm="100000">
                                          <p:val>
                                            <p:strVal val="#ppt_x"/>
                                          </p:val>
                                        </p:tav>
                                      </p:tavLst>
                                    </p:anim>
                                    <p:anim calcmode="lin" valueType="num">
                                      <p:cBhvr additive="base">
                                        <p:cTn id="42" dur="500" fill="hold"/>
                                        <p:tgtEl>
                                          <p:spTgt spid="218"/>
                                        </p:tgtEl>
                                        <p:attrNameLst>
                                          <p:attrName>ppt_y</p:attrName>
                                        </p:attrNameLst>
                                      </p:cBhvr>
                                      <p:tavLst>
                                        <p:tav tm="0">
                                          <p:val>
                                            <p:strVal val="#ppt_y"/>
                                          </p:val>
                                        </p:tav>
                                        <p:tav tm="100000">
                                          <p:val>
                                            <p:strVal val="#ppt_y"/>
                                          </p:val>
                                        </p:tav>
                                      </p:tavLst>
                                    </p:anim>
                                  </p:childTnLst>
                                </p:cTn>
                              </p:par>
                              <p:par>
                                <p:cTn id="43" presetID="2" presetClass="entr" presetSubtype="8" fill="hold" nodeType="withEffect">
                                  <p:stCondLst>
                                    <p:cond delay="250"/>
                                  </p:stCondLst>
                                  <p:childTnLst>
                                    <p:set>
                                      <p:cBhvr>
                                        <p:cTn id="44" dur="1" fill="hold">
                                          <p:stCondLst>
                                            <p:cond delay="0"/>
                                          </p:stCondLst>
                                        </p:cTn>
                                        <p:tgtEl>
                                          <p:spTgt spid="222"/>
                                        </p:tgtEl>
                                        <p:attrNameLst>
                                          <p:attrName>style.visibility</p:attrName>
                                        </p:attrNameLst>
                                      </p:cBhvr>
                                      <p:to>
                                        <p:strVal val="visible"/>
                                      </p:to>
                                    </p:set>
                                    <p:anim calcmode="lin" valueType="num">
                                      <p:cBhvr additive="base">
                                        <p:cTn id="45" dur="500" fill="hold"/>
                                        <p:tgtEl>
                                          <p:spTgt spid="222"/>
                                        </p:tgtEl>
                                        <p:attrNameLst>
                                          <p:attrName>ppt_x</p:attrName>
                                        </p:attrNameLst>
                                      </p:cBhvr>
                                      <p:tavLst>
                                        <p:tav tm="0">
                                          <p:val>
                                            <p:strVal val="0-#ppt_w/2"/>
                                          </p:val>
                                        </p:tav>
                                        <p:tav tm="100000">
                                          <p:val>
                                            <p:strVal val="#ppt_x"/>
                                          </p:val>
                                        </p:tav>
                                      </p:tavLst>
                                    </p:anim>
                                    <p:anim calcmode="lin" valueType="num">
                                      <p:cBhvr additive="base">
                                        <p:cTn id="46" dur="500" fill="hold"/>
                                        <p:tgtEl>
                                          <p:spTgt spid="222"/>
                                        </p:tgtEl>
                                        <p:attrNameLst>
                                          <p:attrName>ppt_y</p:attrName>
                                        </p:attrNameLst>
                                      </p:cBhvr>
                                      <p:tavLst>
                                        <p:tav tm="0">
                                          <p:val>
                                            <p:strVal val="#ppt_y"/>
                                          </p:val>
                                        </p:tav>
                                        <p:tav tm="100000">
                                          <p:val>
                                            <p:strVal val="#ppt_y"/>
                                          </p:val>
                                        </p:tav>
                                      </p:tavLst>
                                    </p:anim>
                                  </p:childTnLst>
                                </p:cTn>
                              </p:par>
                              <p:par>
                                <p:cTn id="47" presetID="2" presetClass="entr" presetSubtype="8" fill="hold" nodeType="withEffect">
                                  <p:stCondLst>
                                    <p:cond delay="500"/>
                                  </p:stCondLst>
                                  <p:childTnLst>
                                    <p:set>
                                      <p:cBhvr>
                                        <p:cTn id="48" dur="1" fill="hold">
                                          <p:stCondLst>
                                            <p:cond delay="0"/>
                                          </p:stCondLst>
                                        </p:cTn>
                                        <p:tgtEl>
                                          <p:spTgt spid="226"/>
                                        </p:tgtEl>
                                        <p:attrNameLst>
                                          <p:attrName>style.visibility</p:attrName>
                                        </p:attrNameLst>
                                      </p:cBhvr>
                                      <p:to>
                                        <p:strVal val="visible"/>
                                      </p:to>
                                    </p:set>
                                    <p:anim calcmode="lin" valueType="num">
                                      <p:cBhvr additive="base">
                                        <p:cTn id="49" dur="500" fill="hold"/>
                                        <p:tgtEl>
                                          <p:spTgt spid="226"/>
                                        </p:tgtEl>
                                        <p:attrNameLst>
                                          <p:attrName>ppt_x</p:attrName>
                                        </p:attrNameLst>
                                      </p:cBhvr>
                                      <p:tavLst>
                                        <p:tav tm="0">
                                          <p:val>
                                            <p:strVal val="0-#ppt_w/2"/>
                                          </p:val>
                                        </p:tav>
                                        <p:tav tm="100000">
                                          <p:val>
                                            <p:strVal val="#ppt_x"/>
                                          </p:val>
                                        </p:tav>
                                      </p:tavLst>
                                    </p:anim>
                                    <p:anim calcmode="lin" valueType="num">
                                      <p:cBhvr additive="base">
                                        <p:cTn id="50" dur="500" fill="hold"/>
                                        <p:tgtEl>
                                          <p:spTgt spid="226"/>
                                        </p:tgtEl>
                                        <p:attrNameLst>
                                          <p:attrName>ppt_y</p:attrName>
                                        </p:attrNameLst>
                                      </p:cBhvr>
                                      <p:tavLst>
                                        <p:tav tm="0">
                                          <p:val>
                                            <p:strVal val="#ppt_y"/>
                                          </p:val>
                                        </p:tav>
                                        <p:tav tm="100000">
                                          <p:val>
                                            <p:strVal val="#ppt_y"/>
                                          </p:val>
                                        </p:tav>
                                      </p:tavLst>
                                    </p:anim>
                                  </p:childTnLst>
                                </p:cTn>
                              </p:par>
                              <p:par>
                                <p:cTn id="51" presetID="2" presetClass="entr" presetSubtype="2" fill="hold" nodeType="withEffect">
                                  <p:stCondLst>
                                    <p:cond delay="750"/>
                                  </p:stCondLst>
                                  <p:childTnLst>
                                    <p:set>
                                      <p:cBhvr>
                                        <p:cTn id="52" dur="1" fill="hold">
                                          <p:stCondLst>
                                            <p:cond delay="0"/>
                                          </p:stCondLst>
                                        </p:cTn>
                                        <p:tgtEl>
                                          <p:spTgt spid="230"/>
                                        </p:tgtEl>
                                        <p:attrNameLst>
                                          <p:attrName>style.visibility</p:attrName>
                                        </p:attrNameLst>
                                      </p:cBhvr>
                                      <p:to>
                                        <p:strVal val="visible"/>
                                      </p:to>
                                    </p:set>
                                    <p:anim calcmode="lin" valueType="num">
                                      <p:cBhvr additive="base">
                                        <p:cTn id="53" dur="500" fill="hold"/>
                                        <p:tgtEl>
                                          <p:spTgt spid="230"/>
                                        </p:tgtEl>
                                        <p:attrNameLst>
                                          <p:attrName>ppt_x</p:attrName>
                                        </p:attrNameLst>
                                      </p:cBhvr>
                                      <p:tavLst>
                                        <p:tav tm="0">
                                          <p:val>
                                            <p:strVal val="1+#ppt_w/2"/>
                                          </p:val>
                                        </p:tav>
                                        <p:tav tm="100000">
                                          <p:val>
                                            <p:strVal val="#ppt_x"/>
                                          </p:val>
                                        </p:tav>
                                      </p:tavLst>
                                    </p:anim>
                                    <p:anim calcmode="lin" valueType="num">
                                      <p:cBhvr additive="base">
                                        <p:cTn id="54" dur="500" fill="hold"/>
                                        <p:tgtEl>
                                          <p:spTgt spid="230"/>
                                        </p:tgtEl>
                                        <p:attrNameLst>
                                          <p:attrName>ppt_y</p:attrName>
                                        </p:attrNameLst>
                                      </p:cBhvr>
                                      <p:tavLst>
                                        <p:tav tm="0">
                                          <p:val>
                                            <p:strVal val="#ppt_y"/>
                                          </p:val>
                                        </p:tav>
                                        <p:tav tm="100000">
                                          <p:val>
                                            <p:strVal val="#ppt_y"/>
                                          </p:val>
                                        </p:tav>
                                      </p:tavLst>
                                    </p:anim>
                                  </p:childTnLst>
                                </p:cTn>
                              </p:par>
                              <p:par>
                                <p:cTn id="55" presetID="2" presetClass="entr" presetSubtype="2" fill="hold" nodeType="withEffect">
                                  <p:stCondLst>
                                    <p:cond delay="1000"/>
                                  </p:stCondLst>
                                  <p:childTnLst>
                                    <p:set>
                                      <p:cBhvr>
                                        <p:cTn id="56" dur="1" fill="hold">
                                          <p:stCondLst>
                                            <p:cond delay="0"/>
                                          </p:stCondLst>
                                        </p:cTn>
                                        <p:tgtEl>
                                          <p:spTgt spid="234"/>
                                        </p:tgtEl>
                                        <p:attrNameLst>
                                          <p:attrName>style.visibility</p:attrName>
                                        </p:attrNameLst>
                                      </p:cBhvr>
                                      <p:to>
                                        <p:strVal val="visible"/>
                                      </p:to>
                                    </p:set>
                                    <p:anim calcmode="lin" valueType="num">
                                      <p:cBhvr additive="base">
                                        <p:cTn id="57" dur="500" fill="hold"/>
                                        <p:tgtEl>
                                          <p:spTgt spid="234"/>
                                        </p:tgtEl>
                                        <p:attrNameLst>
                                          <p:attrName>ppt_x</p:attrName>
                                        </p:attrNameLst>
                                      </p:cBhvr>
                                      <p:tavLst>
                                        <p:tav tm="0">
                                          <p:val>
                                            <p:strVal val="1+#ppt_w/2"/>
                                          </p:val>
                                        </p:tav>
                                        <p:tav tm="100000">
                                          <p:val>
                                            <p:strVal val="#ppt_x"/>
                                          </p:val>
                                        </p:tav>
                                      </p:tavLst>
                                    </p:anim>
                                    <p:anim calcmode="lin" valueType="num">
                                      <p:cBhvr additive="base">
                                        <p:cTn id="58" dur="500" fill="hold"/>
                                        <p:tgtEl>
                                          <p:spTgt spid="234"/>
                                        </p:tgtEl>
                                        <p:attrNameLst>
                                          <p:attrName>ppt_y</p:attrName>
                                        </p:attrNameLst>
                                      </p:cBhvr>
                                      <p:tavLst>
                                        <p:tav tm="0">
                                          <p:val>
                                            <p:strVal val="#ppt_y"/>
                                          </p:val>
                                        </p:tav>
                                        <p:tav tm="100000">
                                          <p:val>
                                            <p:strVal val="#ppt_y"/>
                                          </p:val>
                                        </p:tav>
                                      </p:tavLst>
                                    </p:anim>
                                  </p:childTnLst>
                                </p:cTn>
                              </p:par>
                              <p:par>
                                <p:cTn id="59" presetID="2" presetClass="entr" presetSubtype="2" fill="hold" nodeType="withEffect">
                                  <p:stCondLst>
                                    <p:cond delay="1250"/>
                                  </p:stCondLst>
                                  <p:childTnLst>
                                    <p:set>
                                      <p:cBhvr>
                                        <p:cTn id="60" dur="1" fill="hold">
                                          <p:stCondLst>
                                            <p:cond delay="0"/>
                                          </p:stCondLst>
                                        </p:cTn>
                                        <p:tgtEl>
                                          <p:spTgt spid="238"/>
                                        </p:tgtEl>
                                        <p:attrNameLst>
                                          <p:attrName>style.visibility</p:attrName>
                                        </p:attrNameLst>
                                      </p:cBhvr>
                                      <p:to>
                                        <p:strVal val="visible"/>
                                      </p:to>
                                    </p:set>
                                    <p:anim calcmode="lin" valueType="num">
                                      <p:cBhvr additive="base">
                                        <p:cTn id="61" dur="500" fill="hold"/>
                                        <p:tgtEl>
                                          <p:spTgt spid="238"/>
                                        </p:tgtEl>
                                        <p:attrNameLst>
                                          <p:attrName>ppt_x</p:attrName>
                                        </p:attrNameLst>
                                      </p:cBhvr>
                                      <p:tavLst>
                                        <p:tav tm="0">
                                          <p:val>
                                            <p:strVal val="1+#ppt_w/2"/>
                                          </p:val>
                                        </p:tav>
                                        <p:tav tm="100000">
                                          <p:val>
                                            <p:strVal val="#ppt_x"/>
                                          </p:val>
                                        </p:tav>
                                      </p:tavLst>
                                    </p:anim>
                                    <p:anim calcmode="lin" valueType="num">
                                      <p:cBhvr additive="base">
                                        <p:cTn id="62" dur="500" fill="hold"/>
                                        <p:tgtEl>
                                          <p:spTgt spid="2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649943" y="1738523"/>
            <a:ext cx="2294467" cy="2294467"/>
            <a:chOff x="1649943" y="1738523"/>
            <a:chExt cx="2294467" cy="2294467"/>
          </a:xfrm>
        </p:grpSpPr>
        <p:sp>
          <p:nvSpPr>
            <p:cNvPr id="58" name="Oval 38"/>
            <p:cNvSpPr/>
            <p:nvPr/>
          </p:nvSpPr>
          <p:spPr bwMode="auto">
            <a:xfrm>
              <a:off x="1649943" y="1738523"/>
              <a:ext cx="2294467" cy="2294467"/>
            </a:xfrm>
            <a:prstGeom prst="ellipse">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sp>
          <p:nvSpPr>
            <p:cNvPr id="59" name="Oval 37"/>
            <p:cNvSpPr/>
            <p:nvPr/>
          </p:nvSpPr>
          <p:spPr bwMode="auto">
            <a:xfrm>
              <a:off x="1770592" y="1863406"/>
              <a:ext cx="2042584" cy="2044700"/>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grpSp>
        <p:nvGrpSpPr>
          <p:cNvPr id="5" name="组合 4"/>
          <p:cNvGrpSpPr/>
          <p:nvPr/>
        </p:nvGrpSpPr>
        <p:grpSpPr>
          <a:xfrm>
            <a:off x="1800225" y="4274289"/>
            <a:ext cx="2000251" cy="1668155"/>
            <a:chOff x="1800225" y="4274289"/>
            <a:chExt cx="2000251" cy="1668155"/>
          </a:xfrm>
        </p:grpSpPr>
        <p:sp>
          <p:nvSpPr>
            <p:cNvPr id="53" name="Rectangle 18"/>
            <p:cNvSpPr/>
            <p:nvPr/>
          </p:nvSpPr>
          <p:spPr bwMode="auto">
            <a:xfrm>
              <a:off x="2021615" y="4274289"/>
              <a:ext cx="1568058" cy="379656"/>
            </a:xfrm>
            <a:prstGeom prst="rect">
              <a:avLst/>
            </a:prstGeom>
          </p:spPr>
          <p:txBody>
            <a:bodyPr wrap="none">
              <a:spAutoFit/>
            </a:bodyPr>
            <a:lstStyle/>
            <a:p>
              <a:pPr algn="ctr" fontAlgn="auto">
                <a:spcBef>
                  <a:spcPts val="0"/>
                </a:spcBef>
                <a:spcAft>
                  <a:spcPts val="0"/>
                </a:spcAft>
                <a:defRPr/>
              </a:pPr>
              <a:r>
                <a:rPr lang="en-US"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YOUR NAME</a:t>
              </a:r>
              <a:endPar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0" name="Rectangle 48"/>
            <p:cNvSpPr/>
            <p:nvPr/>
          </p:nvSpPr>
          <p:spPr bwMode="auto">
            <a:xfrm>
              <a:off x="1800225" y="4864841"/>
              <a:ext cx="2000251" cy="1077603"/>
            </a:xfrm>
            <a:prstGeom prst="rect">
              <a:avLst/>
            </a:prstGeom>
          </p:spPr>
          <p:txBody>
            <a:bodyPr>
              <a:spAutoFit/>
            </a:bodyPr>
            <a:lstStyle/>
            <a:p>
              <a:pPr algn="ct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a:t>
              </a:r>
              <a:endPar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4" name="Rectangle 18"/>
            <p:cNvSpPr/>
            <p:nvPr/>
          </p:nvSpPr>
          <p:spPr bwMode="auto">
            <a:xfrm>
              <a:off x="2235615" y="4569564"/>
              <a:ext cx="1140057" cy="379656"/>
            </a:xfrm>
            <a:prstGeom prst="rect">
              <a:avLst/>
            </a:prstGeom>
          </p:spPr>
          <p:txBody>
            <a:bodyPr wrap="none">
              <a:spAutoFit/>
            </a:bodyPr>
            <a:lstStyle/>
            <a:p>
              <a:pPr algn="ctr" fontAlgn="auto">
                <a:spcBef>
                  <a:spcPts val="0"/>
                </a:spcBef>
                <a:spcAft>
                  <a:spcPts val="0"/>
                </a:spcAft>
                <a:defRPr/>
              </a:pPr>
              <a:r>
                <a:rPr lang="zh-CN" altLang="en-US"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相关位置</a:t>
              </a:r>
              <a:endPar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3" name="组合 2"/>
          <p:cNvGrpSpPr/>
          <p:nvPr/>
        </p:nvGrpSpPr>
        <p:grpSpPr>
          <a:xfrm>
            <a:off x="4951300" y="1738523"/>
            <a:ext cx="2294467" cy="2294467"/>
            <a:chOff x="4951300" y="1738523"/>
            <a:chExt cx="2294467" cy="2294467"/>
          </a:xfrm>
        </p:grpSpPr>
        <p:sp>
          <p:nvSpPr>
            <p:cNvPr id="66" name="Oval 38"/>
            <p:cNvSpPr/>
            <p:nvPr/>
          </p:nvSpPr>
          <p:spPr bwMode="auto">
            <a:xfrm>
              <a:off x="4951300" y="1738523"/>
              <a:ext cx="2294467" cy="2294467"/>
            </a:xfrm>
            <a:prstGeom prst="ellipse">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sp>
          <p:nvSpPr>
            <p:cNvPr id="67" name="Oval 37"/>
            <p:cNvSpPr/>
            <p:nvPr/>
          </p:nvSpPr>
          <p:spPr bwMode="auto">
            <a:xfrm>
              <a:off x="5071949" y="1863406"/>
              <a:ext cx="2042584" cy="204470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grpSp>
        <p:nvGrpSpPr>
          <p:cNvPr id="6" name="组合 5"/>
          <p:cNvGrpSpPr/>
          <p:nvPr/>
        </p:nvGrpSpPr>
        <p:grpSpPr>
          <a:xfrm>
            <a:off x="5101582" y="4274289"/>
            <a:ext cx="2000251" cy="1668155"/>
            <a:chOff x="5101582" y="4274289"/>
            <a:chExt cx="2000251" cy="1668155"/>
          </a:xfrm>
        </p:grpSpPr>
        <p:sp>
          <p:nvSpPr>
            <p:cNvPr id="65" name="Rectangle 18"/>
            <p:cNvSpPr/>
            <p:nvPr/>
          </p:nvSpPr>
          <p:spPr bwMode="auto">
            <a:xfrm>
              <a:off x="5322972" y="4274289"/>
              <a:ext cx="1568058" cy="379656"/>
            </a:xfrm>
            <a:prstGeom prst="rect">
              <a:avLst/>
            </a:prstGeom>
          </p:spPr>
          <p:txBody>
            <a:bodyPr wrap="none">
              <a:spAutoFit/>
            </a:bodyPr>
            <a:lstStyle/>
            <a:p>
              <a:pPr algn="ctr" fontAlgn="auto">
                <a:spcBef>
                  <a:spcPts val="0"/>
                </a:spcBef>
                <a:spcAft>
                  <a:spcPts val="0"/>
                </a:spcAft>
                <a:defRPr/>
              </a:pPr>
              <a:r>
                <a:rPr lang="en-US"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YOUR NAME</a:t>
              </a:r>
              <a:endPar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8" name="Rectangle 48"/>
            <p:cNvSpPr/>
            <p:nvPr/>
          </p:nvSpPr>
          <p:spPr bwMode="auto">
            <a:xfrm>
              <a:off x="5101582" y="4864841"/>
              <a:ext cx="2000251" cy="1077603"/>
            </a:xfrm>
            <a:prstGeom prst="rect">
              <a:avLst/>
            </a:prstGeom>
          </p:spPr>
          <p:txBody>
            <a:bodyPr>
              <a:spAutoFit/>
            </a:bodyPr>
            <a:lstStyle/>
            <a:p>
              <a:pPr algn="ct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a:t>
              </a:r>
              <a:endPar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9" name="Rectangle 18"/>
            <p:cNvSpPr/>
            <p:nvPr/>
          </p:nvSpPr>
          <p:spPr bwMode="auto">
            <a:xfrm>
              <a:off x="5536972" y="4569564"/>
              <a:ext cx="1140057" cy="379656"/>
            </a:xfrm>
            <a:prstGeom prst="rect">
              <a:avLst/>
            </a:prstGeom>
          </p:spPr>
          <p:txBody>
            <a:bodyPr wrap="none">
              <a:spAutoFit/>
            </a:bodyPr>
            <a:lstStyle/>
            <a:p>
              <a:pPr algn="ctr" fontAlgn="auto">
                <a:spcBef>
                  <a:spcPts val="0"/>
                </a:spcBef>
                <a:spcAft>
                  <a:spcPts val="0"/>
                </a:spcAft>
                <a:defRPr/>
              </a:pPr>
              <a:r>
                <a:rPr lang="zh-CN" altLang="en-US"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相关位置</a:t>
              </a:r>
              <a:endPar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4" name="组合 3"/>
          <p:cNvGrpSpPr/>
          <p:nvPr/>
        </p:nvGrpSpPr>
        <p:grpSpPr>
          <a:xfrm>
            <a:off x="8503679" y="1738523"/>
            <a:ext cx="2294467" cy="2294467"/>
            <a:chOff x="8503679" y="1738523"/>
            <a:chExt cx="2294467" cy="2294467"/>
          </a:xfrm>
        </p:grpSpPr>
        <p:sp>
          <p:nvSpPr>
            <p:cNvPr id="71" name="Oval 38"/>
            <p:cNvSpPr/>
            <p:nvPr/>
          </p:nvSpPr>
          <p:spPr bwMode="auto">
            <a:xfrm>
              <a:off x="8503679" y="1738523"/>
              <a:ext cx="2294467" cy="2294467"/>
            </a:xfrm>
            <a:prstGeom prst="ellipse">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sp>
          <p:nvSpPr>
            <p:cNvPr id="72" name="Oval 37"/>
            <p:cNvSpPr/>
            <p:nvPr/>
          </p:nvSpPr>
          <p:spPr bwMode="auto">
            <a:xfrm>
              <a:off x="8624328" y="1863406"/>
              <a:ext cx="2042584" cy="2044700"/>
            </a:xfrm>
            <a:prstGeom prst="ellipse">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grpSp>
        <p:nvGrpSpPr>
          <p:cNvPr id="7" name="组合 6"/>
          <p:cNvGrpSpPr/>
          <p:nvPr/>
        </p:nvGrpSpPr>
        <p:grpSpPr>
          <a:xfrm>
            <a:off x="8653961" y="4274289"/>
            <a:ext cx="2000251" cy="1668155"/>
            <a:chOff x="8653961" y="4274289"/>
            <a:chExt cx="2000251" cy="1668155"/>
          </a:xfrm>
        </p:grpSpPr>
        <p:sp>
          <p:nvSpPr>
            <p:cNvPr id="70" name="Rectangle 18"/>
            <p:cNvSpPr/>
            <p:nvPr/>
          </p:nvSpPr>
          <p:spPr bwMode="auto">
            <a:xfrm>
              <a:off x="8875351" y="4274289"/>
              <a:ext cx="1568058" cy="379656"/>
            </a:xfrm>
            <a:prstGeom prst="rect">
              <a:avLst/>
            </a:prstGeom>
          </p:spPr>
          <p:txBody>
            <a:bodyPr wrap="none">
              <a:spAutoFit/>
            </a:bodyPr>
            <a:lstStyle/>
            <a:p>
              <a:pPr algn="ctr" fontAlgn="auto">
                <a:spcBef>
                  <a:spcPts val="0"/>
                </a:spcBef>
                <a:spcAft>
                  <a:spcPts val="0"/>
                </a:spcAft>
                <a:defRPr/>
              </a:pPr>
              <a:r>
                <a:rPr lang="en-US"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YOUR NAME</a:t>
              </a:r>
              <a:endPar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3" name="Rectangle 48"/>
            <p:cNvSpPr/>
            <p:nvPr/>
          </p:nvSpPr>
          <p:spPr bwMode="auto">
            <a:xfrm>
              <a:off x="8653961" y="4864841"/>
              <a:ext cx="2000251" cy="1077603"/>
            </a:xfrm>
            <a:prstGeom prst="rect">
              <a:avLst/>
            </a:prstGeom>
          </p:spPr>
          <p:txBody>
            <a:bodyPr>
              <a:spAutoFit/>
            </a:bodyPr>
            <a:lstStyle/>
            <a:p>
              <a:pPr algn="ct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a:t>
              </a:r>
              <a:endPar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74" name="Rectangle 18"/>
            <p:cNvSpPr/>
            <p:nvPr/>
          </p:nvSpPr>
          <p:spPr bwMode="auto">
            <a:xfrm>
              <a:off x="9089351" y="4569564"/>
              <a:ext cx="1140057" cy="379656"/>
            </a:xfrm>
            <a:prstGeom prst="rect">
              <a:avLst/>
            </a:prstGeom>
          </p:spPr>
          <p:txBody>
            <a:bodyPr wrap="none">
              <a:spAutoFit/>
            </a:bodyPr>
            <a:lstStyle/>
            <a:p>
              <a:pPr algn="ctr" fontAlgn="auto">
                <a:spcBef>
                  <a:spcPts val="0"/>
                </a:spcBef>
                <a:spcAft>
                  <a:spcPts val="0"/>
                </a:spcAft>
                <a:defRPr/>
              </a:pPr>
              <a:r>
                <a:rPr lang="zh-CN" altLang="en-US"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相关位置</a:t>
              </a:r>
              <a:endPar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29" name="组合 28"/>
          <p:cNvGrpSpPr/>
          <p:nvPr/>
        </p:nvGrpSpPr>
        <p:grpSpPr>
          <a:xfrm>
            <a:off x="1061509" y="273629"/>
            <a:ext cx="5200650" cy="881272"/>
            <a:chOff x="3495675" y="294079"/>
            <a:chExt cx="5200650" cy="881272"/>
          </a:xfrm>
        </p:grpSpPr>
        <p:sp>
          <p:nvSpPr>
            <p:cNvPr id="30"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31"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32" name="图片 31"/>
          <p:cNvPicPr>
            <a:picLocks noChangeAspect="1"/>
          </p:cNvPicPr>
          <p:nvPr/>
        </p:nvPicPr>
        <p:blipFill rotWithShape="1">
          <a:blip r:embed="rId5"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randombar(horizontal)">
                                          <p:cBhvr>
                                            <p:cTn id="7" dur="500"/>
                                            <p:tgtEl>
                                              <p:spTgt spid="29"/>
                                            </p:tgtEl>
                                          </p:cBhvr>
                                        </p:animEffect>
                                      </p:childTnLst>
                                    </p:cTn>
                                  </p:par>
                                </p:childTnLst>
                              </p:cTn>
                            </p:par>
                            <p:par>
                              <p:cTn id="8" fill="hold">
                                <p:stCondLst>
                                  <p:cond delay="500"/>
                                </p:stCondLst>
                                <p:childTnLst>
                                  <p:par>
                                    <p:cTn id="9" presetID="2" presetClass="entr" presetSubtype="4" accel="52000" fill="hold" nodeType="afterEffect" p14:presetBounceEnd="54000">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14:bounceEnd="54000">
                                          <p:cBhvr additive="base">
                                            <p:cTn id="11" dur="1000" fill="hold"/>
                                            <p:tgtEl>
                                              <p:spTgt spid="2"/>
                                            </p:tgtEl>
                                            <p:attrNameLst>
                                              <p:attrName>ppt_x</p:attrName>
                                            </p:attrNameLst>
                                          </p:cBhvr>
                                          <p:tavLst>
                                            <p:tav tm="0">
                                              <p:val>
                                                <p:strVal val="#ppt_x"/>
                                              </p:val>
                                            </p:tav>
                                            <p:tav tm="100000">
                                              <p:val>
                                                <p:strVal val="#ppt_x"/>
                                              </p:val>
                                            </p:tav>
                                          </p:tavLst>
                                        </p:anim>
                                        <p:anim calcmode="lin" valueType="num" p14:bounceEnd="54000">
                                          <p:cBhvr additive="base">
                                            <p:cTn id="12" dur="10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accel="52000" fill="hold" nodeType="withEffect" p14:presetBounceEnd="54000">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14:bounceEnd="54000">
                                          <p:cBhvr additive="base">
                                            <p:cTn id="15" dur="1000" fill="hold"/>
                                            <p:tgtEl>
                                              <p:spTgt spid="3"/>
                                            </p:tgtEl>
                                            <p:attrNameLst>
                                              <p:attrName>ppt_x</p:attrName>
                                            </p:attrNameLst>
                                          </p:cBhvr>
                                          <p:tavLst>
                                            <p:tav tm="0">
                                              <p:val>
                                                <p:strVal val="#ppt_x"/>
                                              </p:val>
                                            </p:tav>
                                            <p:tav tm="100000">
                                              <p:val>
                                                <p:strVal val="#ppt_x"/>
                                              </p:val>
                                            </p:tav>
                                          </p:tavLst>
                                        </p:anim>
                                        <p:anim calcmode="lin" valueType="num" p14:bounceEnd="54000">
                                          <p:cBhvr additive="base">
                                            <p:cTn id="16" dur="10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accel="52000" fill="hold" nodeType="withEffect" p14:presetBounceEnd="54000">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14:bounceEnd="54000">
                                          <p:cBhvr additive="base">
                                            <p:cTn id="19" dur="1000" fill="hold"/>
                                            <p:tgtEl>
                                              <p:spTgt spid="4"/>
                                            </p:tgtEl>
                                            <p:attrNameLst>
                                              <p:attrName>ppt_x</p:attrName>
                                            </p:attrNameLst>
                                          </p:cBhvr>
                                          <p:tavLst>
                                            <p:tav tm="0">
                                              <p:val>
                                                <p:strVal val="#ppt_x"/>
                                              </p:val>
                                            </p:tav>
                                            <p:tav tm="100000">
                                              <p:val>
                                                <p:strVal val="#ppt_x"/>
                                              </p:val>
                                            </p:tav>
                                          </p:tavLst>
                                        </p:anim>
                                        <p:anim calcmode="lin" valueType="num" p14:bounceEnd="54000">
                                          <p:cBhvr additive="base">
                                            <p:cTn id="20" dur="1000" fill="hold"/>
                                            <p:tgtEl>
                                              <p:spTgt spid="4"/>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2" presetClass="entr" presetSubtype="1"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up)">
                                          <p:cBhvr>
                                            <p:cTn id="24" dur="500"/>
                                            <p:tgtEl>
                                              <p:spTgt spid="5"/>
                                            </p:tgtEl>
                                          </p:cBhvr>
                                        </p:animEffect>
                                      </p:childTnLst>
                                    </p:cTn>
                                  </p:par>
                                  <p:par>
                                    <p:cTn id="25" presetID="22" presetClass="entr" presetSubtype="1"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par>
                                    <p:cTn id="28" presetID="22" presetClass="entr" presetSubtype="1" fill="hold"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up)">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randombar(horizontal)">
                                          <p:cBhvr>
                                            <p:cTn id="7" dur="500"/>
                                            <p:tgtEl>
                                              <p:spTgt spid="29"/>
                                            </p:tgtEl>
                                          </p:cBhvr>
                                        </p:animEffect>
                                      </p:childTnLst>
                                    </p:cTn>
                                  </p:par>
                                </p:childTnLst>
                              </p:cTn>
                            </p:par>
                            <p:par>
                              <p:cTn id="8" fill="hold">
                                <p:stCondLst>
                                  <p:cond delay="500"/>
                                </p:stCondLst>
                                <p:childTnLst>
                                  <p:par>
                                    <p:cTn id="9" presetID="2" presetClass="entr" presetSubtype="4" accel="5200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accel="5200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1000" fill="hold"/>
                                            <p:tgtEl>
                                              <p:spTgt spid="3"/>
                                            </p:tgtEl>
                                            <p:attrNameLst>
                                              <p:attrName>ppt_x</p:attrName>
                                            </p:attrNameLst>
                                          </p:cBhvr>
                                          <p:tavLst>
                                            <p:tav tm="0">
                                              <p:val>
                                                <p:strVal val="#ppt_x"/>
                                              </p:val>
                                            </p:tav>
                                            <p:tav tm="100000">
                                              <p:val>
                                                <p:strVal val="#ppt_x"/>
                                              </p:val>
                                            </p:tav>
                                          </p:tavLst>
                                        </p:anim>
                                        <p:anim calcmode="lin" valueType="num">
                                          <p:cBhvr additive="base">
                                            <p:cTn id="16" dur="10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accel="5200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1000" fill="hold"/>
                                            <p:tgtEl>
                                              <p:spTgt spid="4"/>
                                            </p:tgtEl>
                                            <p:attrNameLst>
                                              <p:attrName>ppt_x</p:attrName>
                                            </p:attrNameLst>
                                          </p:cBhvr>
                                          <p:tavLst>
                                            <p:tav tm="0">
                                              <p:val>
                                                <p:strVal val="#ppt_x"/>
                                              </p:val>
                                            </p:tav>
                                            <p:tav tm="100000">
                                              <p:val>
                                                <p:strVal val="#ppt_x"/>
                                              </p:val>
                                            </p:tav>
                                          </p:tavLst>
                                        </p:anim>
                                        <p:anim calcmode="lin" valueType="num">
                                          <p:cBhvr additive="base">
                                            <p:cTn id="20" dur="1000" fill="hold"/>
                                            <p:tgtEl>
                                              <p:spTgt spid="4"/>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2" presetClass="entr" presetSubtype="1"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up)">
                                          <p:cBhvr>
                                            <p:cTn id="24" dur="500"/>
                                            <p:tgtEl>
                                              <p:spTgt spid="5"/>
                                            </p:tgtEl>
                                          </p:cBhvr>
                                        </p:animEffect>
                                      </p:childTnLst>
                                    </p:cTn>
                                  </p:par>
                                  <p:par>
                                    <p:cTn id="25" presetID="22" presetClass="entr" presetSubtype="1"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par>
                                    <p:cTn id="28" presetID="22" presetClass="entr" presetSubtype="1" fill="hold"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up)">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p:cNvGrpSpPr/>
          <p:nvPr/>
        </p:nvGrpSpPr>
        <p:grpSpPr>
          <a:xfrm>
            <a:off x="5435104" y="2708920"/>
            <a:ext cx="1323381" cy="1308404"/>
            <a:chOff x="5301155" y="2830002"/>
            <a:chExt cx="1323381" cy="1308404"/>
          </a:xfrm>
        </p:grpSpPr>
        <p:sp>
          <p:nvSpPr>
            <p:cNvPr id="44" name="椭圆 43"/>
            <p:cNvSpPr/>
            <p:nvPr/>
          </p:nvSpPr>
          <p:spPr>
            <a:xfrm>
              <a:off x="5316132" y="2830002"/>
              <a:ext cx="1308404" cy="1308404"/>
            </a:xfrm>
            <a:prstGeom prst="ellipse">
              <a:avLst/>
            </a:prstGeom>
            <a:noFill/>
            <a:ln>
              <a:solidFill>
                <a:schemeClr val="bg1">
                  <a:lumMod val="95000"/>
                </a:schemeClr>
              </a:soli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5" name="TextBox 24"/>
            <p:cNvSpPr txBox="1"/>
            <p:nvPr/>
          </p:nvSpPr>
          <p:spPr>
            <a:xfrm>
              <a:off x="5301155" y="3287419"/>
              <a:ext cx="1323381" cy="369332"/>
            </a:xfrm>
            <a:prstGeom prst="rect">
              <a:avLst/>
            </a:prstGeom>
            <a:noFill/>
          </p:spPr>
          <p:txBody>
            <a:bodyPr wrap="square" lIns="0" tIns="0" rIns="0" bIns="0" rtlCol="0">
              <a:spAutoFit/>
            </a:bodyPr>
            <a:lstStyle/>
            <a:p>
              <a:pPr algn="ctr"/>
              <a:r>
                <a:rPr lang="zh-CN" altLang="en-US" sz="2400" b="1" dirty="0" smtClean="0">
                  <a:solidFill>
                    <a:schemeClr val="bg1"/>
                  </a:solidFill>
                  <a:cs typeface="+mn-ea"/>
                  <a:sym typeface="+mn-lt"/>
                </a:rPr>
                <a:t>条件</a:t>
              </a:r>
              <a:endParaRPr lang="en-US" altLang="zh-CN" sz="2400" b="1" dirty="0">
                <a:solidFill>
                  <a:schemeClr val="bg1"/>
                </a:solidFill>
                <a:cs typeface="+mn-ea"/>
                <a:sym typeface="+mn-lt"/>
              </a:endParaRPr>
            </a:p>
          </p:txBody>
        </p:sp>
      </p:grpSp>
      <p:grpSp>
        <p:nvGrpSpPr>
          <p:cNvPr id="46" name="组合 45"/>
          <p:cNvGrpSpPr/>
          <p:nvPr/>
        </p:nvGrpSpPr>
        <p:grpSpPr>
          <a:xfrm>
            <a:off x="447932" y="2019526"/>
            <a:ext cx="2868513" cy="461665"/>
            <a:chOff x="1579662" y="1824284"/>
            <a:chExt cx="3573362" cy="575105"/>
          </a:xfrm>
        </p:grpSpPr>
        <p:sp>
          <p:nvSpPr>
            <p:cNvPr id="47" name="矩形 46"/>
            <p:cNvSpPr/>
            <p:nvPr/>
          </p:nvSpPr>
          <p:spPr>
            <a:xfrm>
              <a:off x="1671917" y="1830080"/>
              <a:ext cx="3481107" cy="554177"/>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solidFill>
                  <a:schemeClr val="bg1">
                    <a:lumMod val="95000"/>
                  </a:schemeClr>
                </a:solidFill>
                <a:cs typeface="+mn-ea"/>
                <a:sym typeface="+mn-lt"/>
              </a:endParaRPr>
            </a:p>
          </p:txBody>
        </p:sp>
        <p:sp>
          <p:nvSpPr>
            <p:cNvPr id="48" name="文本框 47"/>
            <p:cNvSpPr txBox="1"/>
            <p:nvPr/>
          </p:nvSpPr>
          <p:spPr>
            <a:xfrm>
              <a:off x="1579662" y="1824284"/>
              <a:ext cx="1030514" cy="575105"/>
            </a:xfrm>
            <a:prstGeom prst="rect">
              <a:avLst/>
            </a:prstGeom>
            <a:noFill/>
          </p:spPr>
          <p:txBody>
            <a:bodyPr wrap="square" rtlCol="0">
              <a:spAutoFit/>
            </a:bodyPr>
            <a:lstStyle/>
            <a:p>
              <a:pPr algn="ctr"/>
              <a:r>
                <a:rPr lang="en-US" altLang="zh-CN" dirty="0">
                  <a:solidFill>
                    <a:schemeClr val="bg1">
                      <a:lumMod val="95000"/>
                    </a:schemeClr>
                  </a:solidFill>
                  <a:cs typeface="+mn-ea"/>
                  <a:sym typeface="+mn-lt"/>
                </a:rPr>
                <a:t>01</a:t>
              </a:r>
              <a:endParaRPr lang="zh-CN" altLang="en-US" dirty="0">
                <a:solidFill>
                  <a:schemeClr val="bg1">
                    <a:lumMod val="95000"/>
                  </a:schemeClr>
                </a:solidFill>
                <a:cs typeface="+mn-ea"/>
                <a:sym typeface="+mn-lt"/>
              </a:endParaRPr>
            </a:p>
          </p:txBody>
        </p:sp>
        <p:sp>
          <p:nvSpPr>
            <p:cNvPr id="49" name="文本框 48"/>
            <p:cNvSpPr txBox="1"/>
            <p:nvPr/>
          </p:nvSpPr>
          <p:spPr>
            <a:xfrm>
              <a:off x="2411366" y="1851920"/>
              <a:ext cx="2741658" cy="474940"/>
            </a:xfrm>
            <a:prstGeom prst="rect">
              <a:avLst/>
            </a:prstGeom>
            <a:noFill/>
          </p:spPr>
          <p:txBody>
            <a:bodyPr wrap="square" rtlCol="0">
              <a:spAutoFit/>
            </a:bodyPr>
            <a:lstStyle/>
            <a:p>
              <a:pPr>
                <a:lnSpc>
                  <a:spcPct val="130000"/>
                </a:lnSpc>
              </a:pPr>
              <a:r>
                <a:rPr lang="zh-CN" altLang="en-US" sz="1600" dirty="0">
                  <a:solidFill>
                    <a:schemeClr val="bg1">
                      <a:lumMod val="95000"/>
                    </a:schemeClr>
                  </a:solidFill>
                  <a:cs typeface="+mn-ea"/>
                  <a:sym typeface="+mn-lt"/>
                </a:rPr>
                <a:t>您的内容打在这里</a:t>
              </a:r>
              <a:endParaRPr lang="zh-CN" altLang="en-US" sz="1600" dirty="0">
                <a:solidFill>
                  <a:schemeClr val="bg1">
                    <a:lumMod val="95000"/>
                  </a:schemeClr>
                </a:solidFill>
                <a:cs typeface="+mn-ea"/>
                <a:sym typeface="+mn-lt"/>
              </a:endParaRPr>
            </a:p>
          </p:txBody>
        </p:sp>
      </p:grpSp>
      <p:grpSp>
        <p:nvGrpSpPr>
          <p:cNvPr id="50" name="组合 49"/>
          <p:cNvGrpSpPr/>
          <p:nvPr/>
        </p:nvGrpSpPr>
        <p:grpSpPr>
          <a:xfrm>
            <a:off x="447932" y="3168390"/>
            <a:ext cx="2868513" cy="461665"/>
            <a:chOff x="1579662" y="1824284"/>
            <a:chExt cx="3573362" cy="575105"/>
          </a:xfrm>
        </p:grpSpPr>
        <p:sp>
          <p:nvSpPr>
            <p:cNvPr id="51" name="矩形 50"/>
            <p:cNvSpPr/>
            <p:nvPr/>
          </p:nvSpPr>
          <p:spPr>
            <a:xfrm>
              <a:off x="1671917" y="1830080"/>
              <a:ext cx="3481107" cy="554177"/>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solidFill>
                  <a:schemeClr val="bg1">
                    <a:lumMod val="95000"/>
                  </a:schemeClr>
                </a:solidFill>
                <a:cs typeface="+mn-ea"/>
                <a:sym typeface="+mn-lt"/>
              </a:endParaRPr>
            </a:p>
          </p:txBody>
        </p:sp>
        <p:sp>
          <p:nvSpPr>
            <p:cNvPr id="56" name="文本框 55"/>
            <p:cNvSpPr txBox="1"/>
            <p:nvPr/>
          </p:nvSpPr>
          <p:spPr>
            <a:xfrm>
              <a:off x="1579662" y="1824284"/>
              <a:ext cx="1030514" cy="575105"/>
            </a:xfrm>
            <a:prstGeom prst="rect">
              <a:avLst/>
            </a:prstGeom>
            <a:noFill/>
          </p:spPr>
          <p:txBody>
            <a:bodyPr wrap="square" rtlCol="0">
              <a:spAutoFit/>
            </a:bodyPr>
            <a:lstStyle/>
            <a:p>
              <a:pPr algn="ctr"/>
              <a:r>
                <a:rPr lang="en-US" altLang="zh-CN" dirty="0" smtClean="0">
                  <a:solidFill>
                    <a:schemeClr val="bg1">
                      <a:lumMod val="95000"/>
                    </a:schemeClr>
                  </a:solidFill>
                  <a:cs typeface="+mn-ea"/>
                  <a:sym typeface="+mn-lt"/>
                </a:rPr>
                <a:t>02</a:t>
              </a:r>
              <a:endParaRPr lang="zh-CN" altLang="en-US" dirty="0">
                <a:solidFill>
                  <a:schemeClr val="bg1">
                    <a:lumMod val="95000"/>
                  </a:schemeClr>
                </a:solidFill>
                <a:cs typeface="+mn-ea"/>
                <a:sym typeface="+mn-lt"/>
              </a:endParaRPr>
            </a:p>
          </p:txBody>
        </p:sp>
        <p:sp>
          <p:nvSpPr>
            <p:cNvPr id="57" name="文本框 56"/>
            <p:cNvSpPr txBox="1"/>
            <p:nvPr/>
          </p:nvSpPr>
          <p:spPr>
            <a:xfrm>
              <a:off x="2411366" y="1851920"/>
              <a:ext cx="2741658" cy="429890"/>
            </a:xfrm>
            <a:prstGeom prst="rect">
              <a:avLst/>
            </a:prstGeom>
            <a:noFill/>
          </p:spPr>
          <p:txBody>
            <a:bodyPr wrap="square" rtlCol="0">
              <a:spAutoFit/>
            </a:bodyPr>
            <a:lstStyle/>
            <a:p>
              <a:pPr>
                <a:lnSpc>
                  <a:spcPct val="130000"/>
                </a:lnSpc>
              </a:pPr>
              <a:r>
                <a:rPr lang="zh-CN" altLang="en-US" sz="1400" dirty="0">
                  <a:solidFill>
                    <a:schemeClr val="bg1">
                      <a:lumMod val="95000"/>
                    </a:schemeClr>
                  </a:solidFill>
                  <a:cs typeface="+mn-ea"/>
                  <a:sym typeface="+mn-lt"/>
                </a:rPr>
                <a:t>您的内容打在这里</a:t>
              </a:r>
              <a:endParaRPr lang="zh-CN" altLang="en-US" sz="1400" dirty="0">
                <a:solidFill>
                  <a:schemeClr val="bg1">
                    <a:lumMod val="95000"/>
                  </a:schemeClr>
                </a:solidFill>
                <a:cs typeface="+mn-ea"/>
                <a:sym typeface="+mn-lt"/>
              </a:endParaRPr>
            </a:p>
          </p:txBody>
        </p:sp>
      </p:grpSp>
      <p:grpSp>
        <p:nvGrpSpPr>
          <p:cNvPr id="58" name="组合 57"/>
          <p:cNvGrpSpPr/>
          <p:nvPr/>
        </p:nvGrpSpPr>
        <p:grpSpPr>
          <a:xfrm>
            <a:off x="447932" y="4100442"/>
            <a:ext cx="2868513" cy="954748"/>
            <a:chOff x="1579662" y="1824284"/>
            <a:chExt cx="3573362" cy="1189347"/>
          </a:xfrm>
        </p:grpSpPr>
        <p:sp>
          <p:nvSpPr>
            <p:cNvPr id="59" name="矩形 58"/>
            <p:cNvSpPr/>
            <p:nvPr/>
          </p:nvSpPr>
          <p:spPr>
            <a:xfrm>
              <a:off x="1671917" y="1830080"/>
              <a:ext cx="3481107" cy="1183551"/>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solidFill>
                  <a:schemeClr val="bg1">
                    <a:lumMod val="95000"/>
                  </a:schemeClr>
                </a:solidFill>
                <a:cs typeface="+mn-ea"/>
                <a:sym typeface="+mn-lt"/>
              </a:endParaRPr>
            </a:p>
          </p:txBody>
        </p:sp>
        <p:sp>
          <p:nvSpPr>
            <p:cNvPr id="60" name="文本框 59"/>
            <p:cNvSpPr txBox="1"/>
            <p:nvPr/>
          </p:nvSpPr>
          <p:spPr>
            <a:xfrm>
              <a:off x="1579662" y="1824284"/>
              <a:ext cx="1030514" cy="575105"/>
            </a:xfrm>
            <a:prstGeom prst="rect">
              <a:avLst/>
            </a:prstGeom>
            <a:noFill/>
          </p:spPr>
          <p:txBody>
            <a:bodyPr wrap="square" rtlCol="0">
              <a:spAutoFit/>
            </a:bodyPr>
            <a:lstStyle/>
            <a:p>
              <a:pPr algn="ctr"/>
              <a:r>
                <a:rPr lang="en-US" altLang="zh-CN" dirty="0" smtClean="0">
                  <a:solidFill>
                    <a:schemeClr val="bg1">
                      <a:lumMod val="95000"/>
                    </a:schemeClr>
                  </a:solidFill>
                  <a:cs typeface="+mn-ea"/>
                  <a:sym typeface="+mn-lt"/>
                </a:rPr>
                <a:t>03</a:t>
              </a:r>
              <a:endParaRPr lang="zh-CN" altLang="en-US" dirty="0">
                <a:solidFill>
                  <a:schemeClr val="bg1">
                    <a:lumMod val="95000"/>
                  </a:schemeClr>
                </a:solidFill>
                <a:cs typeface="+mn-ea"/>
                <a:sym typeface="+mn-lt"/>
              </a:endParaRPr>
            </a:p>
          </p:txBody>
        </p:sp>
        <p:sp>
          <p:nvSpPr>
            <p:cNvPr id="61" name="文本框 60"/>
            <p:cNvSpPr txBox="1"/>
            <p:nvPr/>
          </p:nvSpPr>
          <p:spPr>
            <a:xfrm>
              <a:off x="2411366" y="1851920"/>
              <a:ext cx="2741658" cy="1161711"/>
            </a:xfrm>
            <a:prstGeom prst="rect">
              <a:avLst/>
            </a:prstGeom>
            <a:noFill/>
          </p:spPr>
          <p:txBody>
            <a:bodyPr wrap="square" rtlCol="0">
              <a:spAutoFit/>
            </a:bodyPr>
            <a:lstStyle/>
            <a:p>
              <a:pPr>
                <a:lnSpc>
                  <a:spcPct val="130000"/>
                </a:lnSpc>
              </a:pPr>
              <a:r>
                <a:rPr lang="zh-CN" altLang="en-US" sz="1400" dirty="0">
                  <a:solidFill>
                    <a:schemeClr val="bg1">
                      <a:lumMod val="95000"/>
                    </a:schemeClr>
                  </a:solidFill>
                  <a:cs typeface="+mn-ea"/>
                  <a:sym typeface="+mn-lt"/>
                </a:rPr>
                <a:t>您的内容打在</a:t>
              </a:r>
              <a:r>
                <a:rPr lang="zh-CN" altLang="en-US" sz="1400" dirty="0" smtClean="0">
                  <a:solidFill>
                    <a:schemeClr val="bg1">
                      <a:lumMod val="95000"/>
                    </a:schemeClr>
                  </a:solidFill>
                  <a:cs typeface="+mn-ea"/>
                  <a:sym typeface="+mn-lt"/>
                </a:rPr>
                <a:t>这里</a:t>
              </a:r>
              <a:r>
                <a:rPr lang="zh-CN" altLang="en-US" sz="1400" dirty="0">
                  <a:solidFill>
                    <a:schemeClr val="bg1">
                      <a:lumMod val="95000"/>
                    </a:schemeClr>
                  </a:solidFill>
                  <a:cs typeface="+mn-ea"/>
                  <a:sym typeface="+mn-lt"/>
                </a:rPr>
                <a:t>您的内容打在</a:t>
              </a:r>
              <a:r>
                <a:rPr lang="zh-CN" altLang="en-US" sz="1400" dirty="0" smtClean="0">
                  <a:solidFill>
                    <a:schemeClr val="bg1">
                      <a:lumMod val="95000"/>
                    </a:schemeClr>
                  </a:solidFill>
                  <a:cs typeface="+mn-ea"/>
                  <a:sym typeface="+mn-lt"/>
                </a:rPr>
                <a:t>这里</a:t>
              </a:r>
              <a:r>
                <a:rPr lang="zh-CN" altLang="en-US" sz="1400" dirty="0">
                  <a:solidFill>
                    <a:schemeClr val="bg1">
                      <a:lumMod val="95000"/>
                    </a:schemeClr>
                  </a:solidFill>
                  <a:cs typeface="+mn-ea"/>
                  <a:sym typeface="+mn-lt"/>
                </a:rPr>
                <a:t>您的内容打在</a:t>
              </a:r>
              <a:r>
                <a:rPr lang="zh-CN" altLang="en-US" sz="1400" dirty="0" smtClean="0">
                  <a:solidFill>
                    <a:schemeClr val="bg1">
                      <a:lumMod val="95000"/>
                    </a:schemeClr>
                  </a:solidFill>
                  <a:cs typeface="+mn-ea"/>
                  <a:sym typeface="+mn-lt"/>
                </a:rPr>
                <a:t>这里</a:t>
              </a:r>
              <a:r>
                <a:rPr lang="zh-CN" altLang="en-US" sz="1400" dirty="0">
                  <a:solidFill>
                    <a:schemeClr val="bg1">
                      <a:lumMod val="95000"/>
                    </a:schemeClr>
                  </a:solidFill>
                  <a:cs typeface="+mn-ea"/>
                  <a:sym typeface="+mn-lt"/>
                </a:rPr>
                <a:t>您的内容打在这里</a:t>
              </a:r>
              <a:endParaRPr lang="zh-CN" altLang="en-US" sz="1400" dirty="0">
                <a:solidFill>
                  <a:schemeClr val="bg1">
                    <a:lumMod val="95000"/>
                  </a:schemeClr>
                </a:solidFill>
                <a:cs typeface="+mn-ea"/>
                <a:sym typeface="+mn-lt"/>
              </a:endParaRPr>
            </a:p>
          </p:txBody>
        </p:sp>
      </p:grpSp>
      <p:grpSp>
        <p:nvGrpSpPr>
          <p:cNvPr id="62" name="组合 61"/>
          <p:cNvGrpSpPr/>
          <p:nvPr/>
        </p:nvGrpSpPr>
        <p:grpSpPr>
          <a:xfrm>
            <a:off x="3971935" y="2859021"/>
            <a:ext cx="920716" cy="911610"/>
            <a:chOff x="4007925" y="3083924"/>
            <a:chExt cx="920716" cy="911610"/>
          </a:xfrm>
        </p:grpSpPr>
        <p:grpSp>
          <p:nvGrpSpPr>
            <p:cNvPr id="63" name="组合 62"/>
            <p:cNvGrpSpPr/>
            <p:nvPr/>
          </p:nvGrpSpPr>
          <p:grpSpPr>
            <a:xfrm>
              <a:off x="4007925" y="3083924"/>
              <a:ext cx="920716" cy="911610"/>
              <a:chOff x="264844" y="673100"/>
              <a:chExt cx="4040456" cy="4000500"/>
            </a:xfrm>
            <a:effectLst>
              <a:outerShdw blurRad="444500" dist="254000" dir="8100000" algn="tr" rotWithShape="0">
                <a:prstClr val="black">
                  <a:alpha val="50000"/>
                </a:prstClr>
              </a:outerShdw>
            </a:effectLst>
          </p:grpSpPr>
          <p:sp>
            <p:nvSpPr>
              <p:cNvPr id="65" name="同心圆 64"/>
              <p:cNvSpPr/>
              <p:nvPr/>
            </p:nvSpPr>
            <p:spPr>
              <a:xfrm>
                <a:off x="304800" y="673100"/>
                <a:ext cx="4000500" cy="4000500"/>
              </a:xfrm>
              <a:prstGeom prst="donut">
                <a:avLst>
                  <a:gd name="adj" fmla="val 487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cs typeface="+mn-ea"/>
                  <a:sym typeface="+mn-lt"/>
                </a:endParaRPr>
              </a:p>
            </p:txBody>
          </p:sp>
          <p:sp>
            <p:nvSpPr>
              <p:cNvPr id="66" name="椭圆 65"/>
              <p:cNvSpPr/>
              <p:nvPr/>
            </p:nvSpPr>
            <p:spPr>
              <a:xfrm>
                <a:off x="264844" y="725291"/>
                <a:ext cx="3948309" cy="3948309"/>
              </a:xfrm>
              <a:prstGeom prst="ellipse">
                <a:avLst/>
              </a:prstGeom>
              <a:noFill/>
              <a:ln w="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cs typeface="+mn-ea"/>
                  <a:sym typeface="+mn-lt"/>
                </a:endParaRPr>
              </a:p>
            </p:txBody>
          </p:sp>
        </p:grpSp>
        <p:sp>
          <p:nvSpPr>
            <p:cNvPr id="64" name="TextBox 24"/>
            <p:cNvSpPr txBox="1"/>
            <p:nvPr/>
          </p:nvSpPr>
          <p:spPr>
            <a:xfrm>
              <a:off x="4087995" y="3316106"/>
              <a:ext cx="769756" cy="366382"/>
            </a:xfrm>
            <a:prstGeom prst="rect">
              <a:avLst/>
            </a:prstGeom>
            <a:noFill/>
          </p:spPr>
          <p:txBody>
            <a:bodyPr wrap="square" lIns="0" tIns="0" rIns="0" bIns="0" rtlCol="0">
              <a:spAutoFit/>
            </a:bodyPr>
            <a:lstStyle/>
            <a:p>
              <a:pPr algn="ctr">
                <a:lnSpc>
                  <a:spcPct val="130000"/>
                </a:lnSpc>
              </a:pPr>
              <a:r>
                <a:rPr lang="zh-CN" altLang="en-US" sz="2000" b="1" dirty="0">
                  <a:solidFill>
                    <a:schemeClr val="bg1"/>
                  </a:solidFill>
                  <a:cs typeface="+mn-ea"/>
                  <a:sym typeface="+mn-lt"/>
                </a:rPr>
                <a:t>宣传</a:t>
              </a:r>
              <a:endParaRPr lang="en-US" altLang="zh-CN" sz="2000" dirty="0">
                <a:solidFill>
                  <a:schemeClr val="bg1"/>
                </a:solidFill>
                <a:cs typeface="+mn-ea"/>
                <a:sym typeface="+mn-lt"/>
              </a:endParaRPr>
            </a:p>
          </p:txBody>
        </p:sp>
      </p:grpSp>
      <p:grpSp>
        <p:nvGrpSpPr>
          <p:cNvPr id="67" name="组合 66"/>
          <p:cNvGrpSpPr/>
          <p:nvPr/>
        </p:nvGrpSpPr>
        <p:grpSpPr>
          <a:xfrm>
            <a:off x="7280788" y="2859021"/>
            <a:ext cx="946738" cy="967625"/>
            <a:chOff x="6995904" y="3083924"/>
            <a:chExt cx="946738" cy="967625"/>
          </a:xfrm>
        </p:grpSpPr>
        <p:grpSp>
          <p:nvGrpSpPr>
            <p:cNvPr id="68" name="组合 67"/>
            <p:cNvGrpSpPr/>
            <p:nvPr/>
          </p:nvGrpSpPr>
          <p:grpSpPr>
            <a:xfrm>
              <a:off x="6995904" y="3083924"/>
              <a:ext cx="946738" cy="967625"/>
              <a:chOff x="150649" y="673100"/>
              <a:chExt cx="4154651" cy="4246316"/>
            </a:xfrm>
            <a:effectLst>
              <a:outerShdw blurRad="444500" dist="254000" dir="8100000" algn="tr" rotWithShape="0">
                <a:prstClr val="black">
                  <a:alpha val="50000"/>
                </a:prstClr>
              </a:outerShdw>
            </a:effectLst>
          </p:grpSpPr>
          <p:sp>
            <p:nvSpPr>
              <p:cNvPr id="70" name="同心圆 69"/>
              <p:cNvSpPr/>
              <p:nvPr/>
            </p:nvSpPr>
            <p:spPr>
              <a:xfrm>
                <a:off x="304800" y="673100"/>
                <a:ext cx="4000500" cy="4000500"/>
              </a:xfrm>
              <a:prstGeom prst="donut">
                <a:avLst>
                  <a:gd name="adj" fmla="val 487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cs typeface="+mn-ea"/>
                  <a:sym typeface="+mn-lt"/>
                </a:endParaRPr>
              </a:p>
            </p:txBody>
          </p:sp>
          <p:sp>
            <p:nvSpPr>
              <p:cNvPr id="71" name="椭圆 70"/>
              <p:cNvSpPr/>
              <p:nvPr/>
            </p:nvSpPr>
            <p:spPr>
              <a:xfrm>
                <a:off x="150649" y="971107"/>
                <a:ext cx="3948309" cy="3948309"/>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cs typeface="+mn-ea"/>
                  <a:sym typeface="+mn-lt"/>
                </a:endParaRPr>
              </a:p>
            </p:txBody>
          </p:sp>
        </p:grpSp>
        <p:sp>
          <p:nvSpPr>
            <p:cNvPr id="69" name="TextBox 24"/>
            <p:cNvSpPr txBox="1"/>
            <p:nvPr/>
          </p:nvSpPr>
          <p:spPr>
            <a:xfrm>
              <a:off x="7078845" y="3316106"/>
              <a:ext cx="769756" cy="366382"/>
            </a:xfrm>
            <a:prstGeom prst="rect">
              <a:avLst/>
            </a:prstGeom>
            <a:noFill/>
          </p:spPr>
          <p:txBody>
            <a:bodyPr wrap="square" lIns="0" tIns="0" rIns="0" bIns="0" rtlCol="0">
              <a:spAutoFit/>
            </a:bodyPr>
            <a:lstStyle/>
            <a:p>
              <a:pPr algn="ctr">
                <a:lnSpc>
                  <a:spcPct val="130000"/>
                </a:lnSpc>
              </a:pPr>
              <a:r>
                <a:rPr lang="zh-CN" altLang="en-US" sz="2000" b="1" dirty="0" smtClean="0">
                  <a:solidFill>
                    <a:schemeClr val="bg1"/>
                  </a:solidFill>
                  <a:cs typeface="+mn-ea"/>
                  <a:sym typeface="+mn-lt"/>
                </a:rPr>
                <a:t>收效</a:t>
              </a:r>
              <a:endParaRPr lang="en-US" altLang="zh-CN" sz="2000" b="1" dirty="0">
                <a:solidFill>
                  <a:schemeClr val="bg1"/>
                </a:solidFill>
                <a:cs typeface="+mn-ea"/>
                <a:sym typeface="+mn-lt"/>
              </a:endParaRPr>
            </a:p>
          </p:txBody>
        </p:sp>
      </p:grpSp>
      <p:grpSp>
        <p:nvGrpSpPr>
          <p:cNvPr id="72" name="组合 71"/>
          <p:cNvGrpSpPr/>
          <p:nvPr/>
        </p:nvGrpSpPr>
        <p:grpSpPr>
          <a:xfrm>
            <a:off x="8766848" y="1847478"/>
            <a:ext cx="2868513" cy="461665"/>
            <a:chOff x="1579662" y="1824284"/>
            <a:chExt cx="3573362" cy="575105"/>
          </a:xfrm>
        </p:grpSpPr>
        <p:sp>
          <p:nvSpPr>
            <p:cNvPr id="73" name="矩形 72"/>
            <p:cNvSpPr/>
            <p:nvPr/>
          </p:nvSpPr>
          <p:spPr>
            <a:xfrm>
              <a:off x="1671917" y="1830080"/>
              <a:ext cx="3481107" cy="554177"/>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solidFill>
                  <a:schemeClr val="bg1">
                    <a:lumMod val="95000"/>
                  </a:schemeClr>
                </a:solidFill>
                <a:cs typeface="+mn-ea"/>
                <a:sym typeface="+mn-lt"/>
              </a:endParaRPr>
            </a:p>
          </p:txBody>
        </p:sp>
        <p:sp>
          <p:nvSpPr>
            <p:cNvPr id="74" name="文本框 73"/>
            <p:cNvSpPr txBox="1"/>
            <p:nvPr/>
          </p:nvSpPr>
          <p:spPr>
            <a:xfrm>
              <a:off x="1579662" y="1824284"/>
              <a:ext cx="1030514" cy="575105"/>
            </a:xfrm>
            <a:prstGeom prst="rect">
              <a:avLst/>
            </a:prstGeom>
            <a:noFill/>
          </p:spPr>
          <p:txBody>
            <a:bodyPr wrap="square" rtlCol="0">
              <a:spAutoFit/>
            </a:bodyPr>
            <a:lstStyle/>
            <a:p>
              <a:pPr algn="ctr"/>
              <a:r>
                <a:rPr lang="en-US" altLang="zh-CN" dirty="0">
                  <a:solidFill>
                    <a:schemeClr val="bg1">
                      <a:lumMod val="95000"/>
                    </a:schemeClr>
                  </a:solidFill>
                  <a:cs typeface="+mn-ea"/>
                  <a:sym typeface="+mn-lt"/>
                </a:rPr>
                <a:t>01</a:t>
              </a:r>
              <a:endParaRPr lang="zh-CN" altLang="en-US" dirty="0">
                <a:solidFill>
                  <a:schemeClr val="bg1">
                    <a:lumMod val="95000"/>
                  </a:schemeClr>
                </a:solidFill>
                <a:cs typeface="+mn-ea"/>
                <a:sym typeface="+mn-lt"/>
              </a:endParaRPr>
            </a:p>
          </p:txBody>
        </p:sp>
        <p:sp>
          <p:nvSpPr>
            <p:cNvPr id="75" name="文本框 74"/>
            <p:cNvSpPr txBox="1"/>
            <p:nvPr/>
          </p:nvSpPr>
          <p:spPr>
            <a:xfrm>
              <a:off x="2411366" y="1851920"/>
              <a:ext cx="2741658" cy="474940"/>
            </a:xfrm>
            <a:prstGeom prst="rect">
              <a:avLst/>
            </a:prstGeom>
            <a:noFill/>
          </p:spPr>
          <p:txBody>
            <a:bodyPr wrap="square" rtlCol="0">
              <a:spAutoFit/>
            </a:bodyPr>
            <a:lstStyle/>
            <a:p>
              <a:pPr>
                <a:lnSpc>
                  <a:spcPct val="130000"/>
                </a:lnSpc>
              </a:pPr>
              <a:r>
                <a:rPr lang="zh-CN" altLang="en-US" sz="1600" dirty="0">
                  <a:solidFill>
                    <a:schemeClr val="bg1">
                      <a:lumMod val="95000"/>
                    </a:schemeClr>
                  </a:solidFill>
                  <a:cs typeface="+mn-ea"/>
                  <a:sym typeface="+mn-lt"/>
                </a:rPr>
                <a:t>您的内容打在这里</a:t>
              </a:r>
              <a:endParaRPr lang="zh-CN" altLang="en-US" sz="1600" dirty="0">
                <a:solidFill>
                  <a:schemeClr val="bg1">
                    <a:lumMod val="95000"/>
                  </a:schemeClr>
                </a:solidFill>
                <a:cs typeface="+mn-ea"/>
                <a:sym typeface="+mn-lt"/>
              </a:endParaRPr>
            </a:p>
          </p:txBody>
        </p:sp>
      </p:grpSp>
      <p:grpSp>
        <p:nvGrpSpPr>
          <p:cNvPr id="76" name="组合 75"/>
          <p:cNvGrpSpPr/>
          <p:nvPr/>
        </p:nvGrpSpPr>
        <p:grpSpPr>
          <a:xfrm>
            <a:off x="8766848" y="2615828"/>
            <a:ext cx="2868513" cy="461665"/>
            <a:chOff x="1579662" y="1824284"/>
            <a:chExt cx="3573362" cy="575105"/>
          </a:xfrm>
        </p:grpSpPr>
        <p:sp>
          <p:nvSpPr>
            <p:cNvPr id="77" name="矩形 76"/>
            <p:cNvSpPr/>
            <p:nvPr/>
          </p:nvSpPr>
          <p:spPr>
            <a:xfrm>
              <a:off x="1671917" y="1830080"/>
              <a:ext cx="3481107" cy="554177"/>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solidFill>
                  <a:schemeClr val="bg1">
                    <a:lumMod val="95000"/>
                  </a:schemeClr>
                </a:solidFill>
                <a:cs typeface="+mn-ea"/>
                <a:sym typeface="+mn-lt"/>
              </a:endParaRPr>
            </a:p>
          </p:txBody>
        </p:sp>
        <p:sp>
          <p:nvSpPr>
            <p:cNvPr id="78" name="文本框 77"/>
            <p:cNvSpPr txBox="1"/>
            <p:nvPr/>
          </p:nvSpPr>
          <p:spPr>
            <a:xfrm>
              <a:off x="1579662" y="1824284"/>
              <a:ext cx="1030514" cy="575105"/>
            </a:xfrm>
            <a:prstGeom prst="rect">
              <a:avLst/>
            </a:prstGeom>
            <a:noFill/>
          </p:spPr>
          <p:txBody>
            <a:bodyPr wrap="square" rtlCol="0">
              <a:spAutoFit/>
            </a:bodyPr>
            <a:lstStyle/>
            <a:p>
              <a:pPr algn="ctr"/>
              <a:r>
                <a:rPr lang="en-US" altLang="zh-CN" dirty="0" smtClean="0">
                  <a:solidFill>
                    <a:schemeClr val="bg1">
                      <a:lumMod val="95000"/>
                    </a:schemeClr>
                  </a:solidFill>
                  <a:cs typeface="+mn-ea"/>
                  <a:sym typeface="+mn-lt"/>
                </a:rPr>
                <a:t>02</a:t>
              </a:r>
              <a:endParaRPr lang="zh-CN" altLang="en-US" dirty="0">
                <a:solidFill>
                  <a:schemeClr val="bg1">
                    <a:lumMod val="95000"/>
                  </a:schemeClr>
                </a:solidFill>
                <a:cs typeface="+mn-ea"/>
                <a:sym typeface="+mn-lt"/>
              </a:endParaRPr>
            </a:p>
          </p:txBody>
        </p:sp>
        <p:sp>
          <p:nvSpPr>
            <p:cNvPr id="79" name="文本框 78"/>
            <p:cNvSpPr txBox="1"/>
            <p:nvPr/>
          </p:nvSpPr>
          <p:spPr>
            <a:xfrm>
              <a:off x="2411366" y="1851920"/>
              <a:ext cx="2741658" cy="474940"/>
            </a:xfrm>
            <a:prstGeom prst="rect">
              <a:avLst/>
            </a:prstGeom>
            <a:noFill/>
          </p:spPr>
          <p:txBody>
            <a:bodyPr wrap="square" rtlCol="0">
              <a:spAutoFit/>
            </a:bodyPr>
            <a:lstStyle/>
            <a:p>
              <a:pPr>
                <a:lnSpc>
                  <a:spcPct val="130000"/>
                </a:lnSpc>
              </a:pPr>
              <a:r>
                <a:rPr lang="zh-CN" altLang="en-US" sz="1600" dirty="0">
                  <a:solidFill>
                    <a:schemeClr val="bg1">
                      <a:lumMod val="95000"/>
                    </a:schemeClr>
                  </a:solidFill>
                  <a:cs typeface="+mn-ea"/>
                  <a:sym typeface="+mn-lt"/>
                </a:rPr>
                <a:t>您的内容打在这里</a:t>
              </a:r>
              <a:endParaRPr lang="zh-CN" altLang="en-US" sz="1600" dirty="0">
                <a:solidFill>
                  <a:schemeClr val="bg1">
                    <a:lumMod val="95000"/>
                  </a:schemeClr>
                </a:solidFill>
                <a:cs typeface="+mn-ea"/>
                <a:sym typeface="+mn-lt"/>
              </a:endParaRPr>
            </a:p>
          </p:txBody>
        </p:sp>
      </p:grpSp>
      <p:grpSp>
        <p:nvGrpSpPr>
          <p:cNvPr id="80" name="组合 79"/>
          <p:cNvGrpSpPr/>
          <p:nvPr/>
        </p:nvGrpSpPr>
        <p:grpSpPr>
          <a:xfrm>
            <a:off x="8766848" y="3384178"/>
            <a:ext cx="2868513" cy="461665"/>
            <a:chOff x="1579662" y="1824284"/>
            <a:chExt cx="3573362" cy="575105"/>
          </a:xfrm>
        </p:grpSpPr>
        <p:sp>
          <p:nvSpPr>
            <p:cNvPr id="81" name="矩形 80"/>
            <p:cNvSpPr/>
            <p:nvPr/>
          </p:nvSpPr>
          <p:spPr>
            <a:xfrm>
              <a:off x="1671917" y="1830080"/>
              <a:ext cx="3481107" cy="554177"/>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solidFill>
                  <a:schemeClr val="bg1">
                    <a:lumMod val="95000"/>
                  </a:schemeClr>
                </a:solidFill>
                <a:cs typeface="+mn-ea"/>
                <a:sym typeface="+mn-lt"/>
              </a:endParaRPr>
            </a:p>
          </p:txBody>
        </p:sp>
        <p:sp>
          <p:nvSpPr>
            <p:cNvPr id="82" name="文本框 81"/>
            <p:cNvSpPr txBox="1"/>
            <p:nvPr/>
          </p:nvSpPr>
          <p:spPr>
            <a:xfrm>
              <a:off x="1579662" y="1824284"/>
              <a:ext cx="1030514" cy="575105"/>
            </a:xfrm>
            <a:prstGeom prst="rect">
              <a:avLst/>
            </a:prstGeom>
            <a:noFill/>
          </p:spPr>
          <p:txBody>
            <a:bodyPr wrap="square" rtlCol="0">
              <a:spAutoFit/>
            </a:bodyPr>
            <a:lstStyle/>
            <a:p>
              <a:pPr algn="ctr"/>
              <a:r>
                <a:rPr lang="en-US" altLang="zh-CN" dirty="0" smtClean="0">
                  <a:solidFill>
                    <a:schemeClr val="bg1">
                      <a:lumMod val="95000"/>
                    </a:schemeClr>
                  </a:solidFill>
                  <a:cs typeface="+mn-ea"/>
                  <a:sym typeface="+mn-lt"/>
                </a:rPr>
                <a:t>03</a:t>
              </a:r>
              <a:endParaRPr lang="zh-CN" altLang="en-US" dirty="0">
                <a:solidFill>
                  <a:schemeClr val="bg1">
                    <a:lumMod val="95000"/>
                  </a:schemeClr>
                </a:solidFill>
                <a:cs typeface="+mn-ea"/>
                <a:sym typeface="+mn-lt"/>
              </a:endParaRPr>
            </a:p>
          </p:txBody>
        </p:sp>
        <p:sp>
          <p:nvSpPr>
            <p:cNvPr id="83" name="文本框 82"/>
            <p:cNvSpPr txBox="1"/>
            <p:nvPr/>
          </p:nvSpPr>
          <p:spPr>
            <a:xfrm>
              <a:off x="2411366" y="1851920"/>
              <a:ext cx="2741658" cy="474940"/>
            </a:xfrm>
            <a:prstGeom prst="rect">
              <a:avLst/>
            </a:prstGeom>
            <a:noFill/>
          </p:spPr>
          <p:txBody>
            <a:bodyPr wrap="square" rtlCol="0">
              <a:spAutoFit/>
            </a:bodyPr>
            <a:lstStyle/>
            <a:p>
              <a:pPr>
                <a:lnSpc>
                  <a:spcPct val="130000"/>
                </a:lnSpc>
              </a:pPr>
              <a:r>
                <a:rPr lang="zh-CN" altLang="en-US" sz="1600" dirty="0">
                  <a:solidFill>
                    <a:schemeClr val="bg1">
                      <a:lumMod val="95000"/>
                    </a:schemeClr>
                  </a:solidFill>
                  <a:cs typeface="+mn-ea"/>
                  <a:sym typeface="+mn-lt"/>
                </a:rPr>
                <a:t>您的内容打在这里</a:t>
              </a:r>
              <a:endParaRPr lang="zh-CN" altLang="en-US" sz="1600" dirty="0">
                <a:solidFill>
                  <a:schemeClr val="bg1">
                    <a:lumMod val="95000"/>
                  </a:schemeClr>
                </a:solidFill>
                <a:cs typeface="+mn-ea"/>
                <a:sym typeface="+mn-lt"/>
              </a:endParaRPr>
            </a:p>
          </p:txBody>
        </p:sp>
      </p:grpSp>
      <p:grpSp>
        <p:nvGrpSpPr>
          <p:cNvPr id="84" name="组合 83"/>
          <p:cNvGrpSpPr/>
          <p:nvPr/>
        </p:nvGrpSpPr>
        <p:grpSpPr>
          <a:xfrm>
            <a:off x="8766848" y="4152528"/>
            <a:ext cx="2868513" cy="723531"/>
            <a:chOff x="1579662" y="1824284"/>
            <a:chExt cx="3573362" cy="901317"/>
          </a:xfrm>
        </p:grpSpPr>
        <p:sp>
          <p:nvSpPr>
            <p:cNvPr id="85" name="矩形 84"/>
            <p:cNvSpPr/>
            <p:nvPr/>
          </p:nvSpPr>
          <p:spPr>
            <a:xfrm>
              <a:off x="1671917" y="1830080"/>
              <a:ext cx="3481107" cy="89552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solidFill>
                  <a:schemeClr val="bg1">
                    <a:lumMod val="95000"/>
                  </a:schemeClr>
                </a:solidFill>
                <a:cs typeface="+mn-ea"/>
                <a:sym typeface="+mn-lt"/>
              </a:endParaRPr>
            </a:p>
          </p:txBody>
        </p:sp>
        <p:sp>
          <p:nvSpPr>
            <p:cNvPr id="86" name="文本框 85"/>
            <p:cNvSpPr txBox="1"/>
            <p:nvPr/>
          </p:nvSpPr>
          <p:spPr>
            <a:xfrm>
              <a:off x="1579662" y="1824284"/>
              <a:ext cx="1030514" cy="575105"/>
            </a:xfrm>
            <a:prstGeom prst="rect">
              <a:avLst/>
            </a:prstGeom>
            <a:noFill/>
          </p:spPr>
          <p:txBody>
            <a:bodyPr wrap="square" rtlCol="0">
              <a:spAutoFit/>
            </a:bodyPr>
            <a:lstStyle/>
            <a:p>
              <a:pPr algn="ctr"/>
              <a:r>
                <a:rPr lang="en-US" altLang="zh-CN" dirty="0" smtClean="0">
                  <a:solidFill>
                    <a:schemeClr val="bg1">
                      <a:lumMod val="95000"/>
                    </a:schemeClr>
                  </a:solidFill>
                  <a:cs typeface="+mn-ea"/>
                  <a:sym typeface="+mn-lt"/>
                </a:rPr>
                <a:t>04</a:t>
              </a:r>
              <a:endParaRPr lang="zh-CN" altLang="en-US" dirty="0">
                <a:solidFill>
                  <a:schemeClr val="bg1">
                    <a:lumMod val="95000"/>
                  </a:schemeClr>
                </a:solidFill>
                <a:cs typeface="+mn-ea"/>
                <a:sym typeface="+mn-lt"/>
              </a:endParaRPr>
            </a:p>
          </p:txBody>
        </p:sp>
        <p:sp>
          <p:nvSpPr>
            <p:cNvPr id="87" name="文本框 86"/>
            <p:cNvSpPr txBox="1"/>
            <p:nvPr/>
          </p:nvSpPr>
          <p:spPr>
            <a:xfrm>
              <a:off x="2411366" y="1851920"/>
              <a:ext cx="2741658" cy="873681"/>
            </a:xfrm>
            <a:prstGeom prst="rect">
              <a:avLst/>
            </a:prstGeom>
            <a:noFill/>
          </p:spPr>
          <p:txBody>
            <a:bodyPr wrap="square" rtlCol="0">
              <a:spAutoFit/>
            </a:bodyPr>
            <a:lstStyle/>
            <a:p>
              <a:pPr>
                <a:lnSpc>
                  <a:spcPct val="130000"/>
                </a:lnSpc>
              </a:pPr>
              <a:r>
                <a:rPr lang="zh-CN" altLang="en-US" sz="1600" dirty="0">
                  <a:solidFill>
                    <a:schemeClr val="bg1">
                      <a:lumMod val="95000"/>
                    </a:schemeClr>
                  </a:solidFill>
                  <a:cs typeface="+mn-ea"/>
                  <a:sym typeface="+mn-lt"/>
                </a:rPr>
                <a:t>您的内容打在</a:t>
              </a:r>
              <a:r>
                <a:rPr lang="zh-CN" altLang="en-US" sz="1600" dirty="0" smtClean="0">
                  <a:solidFill>
                    <a:schemeClr val="bg1">
                      <a:lumMod val="95000"/>
                    </a:schemeClr>
                  </a:solidFill>
                  <a:cs typeface="+mn-ea"/>
                  <a:sym typeface="+mn-lt"/>
                </a:rPr>
                <a:t>这里</a:t>
              </a:r>
              <a:r>
                <a:rPr lang="zh-CN" altLang="en-US" sz="1600" dirty="0">
                  <a:solidFill>
                    <a:schemeClr val="bg1">
                      <a:lumMod val="95000"/>
                    </a:schemeClr>
                  </a:solidFill>
                  <a:cs typeface="+mn-ea"/>
                  <a:sym typeface="+mn-lt"/>
                </a:rPr>
                <a:t>您的内容打在这里</a:t>
              </a:r>
              <a:endParaRPr lang="zh-CN" altLang="en-US" sz="1600" dirty="0">
                <a:solidFill>
                  <a:schemeClr val="bg1">
                    <a:lumMod val="95000"/>
                  </a:schemeClr>
                </a:solidFill>
                <a:cs typeface="+mn-ea"/>
                <a:sym typeface="+mn-lt"/>
              </a:endParaRPr>
            </a:p>
          </p:txBody>
        </p:sp>
      </p:grpSp>
      <p:cxnSp>
        <p:nvCxnSpPr>
          <p:cNvPr id="88" name="直接箭头连接符 87"/>
          <p:cNvCxnSpPr/>
          <p:nvPr/>
        </p:nvCxnSpPr>
        <p:spPr>
          <a:xfrm>
            <a:off x="4944549" y="3376788"/>
            <a:ext cx="470599" cy="0"/>
          </a:xfrm>
          <a:prstGeom prst="straightConnector1">
            <a:avLst/>
          </a:prstGeom>
          <a:ln>
            <a:solidFill>
              <a:schemeClr val="bg1">
                <a:lumMod val="95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89" name="直接箭头连接符 88"/>
          <p:cNvCxnSpPr/>
          <p:nvPr/>
        </p:nvCxnSpPr>
        <p:spPr>
          <a:xfrm>
            <a:off x="6820850" y="3376788"/>
            <a:ext cx="470599" cy="0"/>
          </a:xfrm>
          <a:prstGeom prst="straightConnector1">
            <a:avLst/>
          </a:prstGeom>
          <a:ln>
            <a:solidFill>
              <a:schemeClr val="bg1">
                <a:lumMod val="95000"/>
              </a:schemeClr>
            </a:solidFill>
            <a:headEnd type="none"/>
            <a:tailEnd type="triangle"/>
          </a:ln>
        </p:spPr>
        <p:style>
          <a:lnRef idx="2">
            <a:schemeClr val="accent1"/>
          </a:lnRef>
          <a:fillRef idx="0">
            <a:schemeClr val="accent1"/>
          </a:fillRef>
          <a:effectRef idx="1">
            <a:schemeClr val="accent1"/>
          </a:effectRef>
          <a:fontRef idx="minor">
            <a:schemeClr val="tx1"/>
          </a:fontRef>
        </p:style>
      </p:cxnSp>
      <p:grpSp>
        <p:nvGrpSpPr>
          <p:cNvPr id="90" name="组合 89"/>
          <p:cNvGrpSpPr/>
          <p:nvPr/>
        </p:nvGrpSpPr>
        <p:grpSpPr>
          <a:xfrm>
            <a:off x="8227526" y="2077012"/>
            <a:ext cx="512133" cy="2483841"/>
            <a:chOff x="8227526" y="2301915"/>
            <a:chExt cx="512133" cy="2483841"/>
          </a:xfrm>
        </p:grpSpPr>
        <p:cxnSp>
          <p:nvCxnSpPr>
            <p:cNvPr id="91" name="直接箭头连接符 90"/>
            <p:cNvCxnSpPr/>
            <p:nvPr/>
          </p:nvCxnSpPr>
          <p:spPr>
            <a:xfrm>
              <a:off x="8437645" y="2301915"/>
              <a:ext cx="302014" cy="0"/>
            </a:xfrm>
            <a:prstGeom prst="straightConnector1">
              <a:avLst/>
            </a:prstGeom>
            <a:ln>
              <a:solidFill>
                <a:schemeClr val="bg1">
                  <a:lumMod val="95000"/>
                </a:schemeClr>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92" name="直接箭头连接符 91"/>
            <p:cNvCxnSpPr/>
            <p:nvPr/>
          </p:nvCxnSpPr>
          <p:spPr>
            <a:xfrm>
              <a:off x="8437645" y="3097562"/>
              <a:ext cx="302014" cy="0"/>
            </a:xfrm>
            <a:prstGeom prst="straightConnector1">
              <a:avLst/>
            </a:prstGeom>
            <a:ln>
              <a:solidFill>
                <a:schemeClr val="bg1">
                  <a:lumMod val="95000"/>
                </a:schemeClr>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93" name="直接箭头连接符 92"/>
            <p:cNvCxnSpPr/>
            <p:nvPr/>
          </p:nvCxnSpPr>
          <p:spPr>
            <a:xfrm>
              <a:off x="8437645" y="3845708"/>
              <a:ext cx="302014" cy="0"/>
            </a:xfrm>
            <a:prstGeom prst="straightConnector1">
              <a:avLst/>
            </a:prstGeom>
            <a:ln>
              <a:solidFill>
                <a:schemeClr val="bg1">
                  <a:lumMod val="95000"/>
                </a:schemeClr>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94" name="直接箭头连接符 93"/>
            <p:cNvCxnSpPr/>
            <p:nvPr/>
          </p:nvCxnSpPr>
          <p:spPr>
            <a:xfrm>
              <a:off x="8437645" y="4748233"/>
              <a:ext cx="302014" cy="0"/>
            </a:xfrm>
            <a:prstGeom prst="straightConnector1">
              <a:avLst/>
            </a:prstGeom>
            <a:ln>
              <a:solidFill>
                <a:schemeClr val="bg1">
                  <a:lumMod val="95000"/>
                </a:schemeClr>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95" name="直接连接符 94"/>
            <p:cNvCxnSpPr/>
            <p:nvPr/>
          </p:nvCxnSpPr>
          <p:spPr>
            <a:xfrm>
              <a:off x="8437645" y="2301915"/>
              <a:ext cx="0" cy="2483841"/>
            </a:xfrm>
            <a:prstGeom prst="line">
              <a:avLst/>
            </a:prstGeom>
            <a:ln>
              <a:solidFill>
                <a:schemeClr val="bg1">
                  <a:lumMod val="95000"/>
                </a:schemeClr>
              </a:solidFill>
            </a:ln>
          </p:spPr>
          <p:style>
            <a:lnRef idx="2">
              <a:schemeClr val="accent1"/>
            </a:lnRef>
            <a:fillRef idx="0">
              <a:schemeClr val="accent1"/>
            </a:fillRef>
            <a:effectRef idx="1">
              <a:schemeClr val="accent1"/>
            </a:effectRef>
            <a:fontRef idx="minor">
              <a:schemeClr val="tx1"/>
            </a:fontRef>
          </p:style>
        </p:cxnSp>
        <p:cxnSp>
          <p:nvCxnSpPr>
            <p:cNvPr id="96" name="直接连接符 95"/>
            <p:cNvCxnSpPr/>
            <p:nvPr/>
          </p:nvCxnSpPr>
          <p:spPr>
            <a:xfrm flipV="1">
              <a:off x="8227526" y="3591194"/>
              <a:ext cx="210119" cy="1"/>
            </a:xfrm>
            <a:prstGeom prst="line">
              <a:avLst/>
            </a:prstGeom>
            <a:ln>
              <a:solidFill>
                <a:schemeClr val="bg1">
                  <a:lumMod val="95000"/>
                </a:schemeClr>
              </a:solidFill>
            </a:ln>
          </p:spPr>
          <p:style>
            <a:lnRef idx="2">
              <a:schemeClr val="accent1"/>
            </a:lnRef>
            <a:fillRef idx="0">
              <a:schemeClr val="accent1"/>
            </a:fillRef>
            <a:effectRef idx="1">
              <a:schemeClr val="accent1"/>
            </a:effectRef>
            <a:fontRef idx="minor">
              <a:schemeClr val="tx1"/>
            </a:fontRef>
          </p:style>
        </p:cxnSp>
      </p:grpSp>
      <p:grpSp>
        <p:nvGrpSpPr>
          <p:cNvPr id="97" name="组合 96"/>
          <p:cNvGrpSpPr/>
          <p:nvPr/>
        </p:nvGrpSpPr>
        <p:grpSpPr>
          <a:xfrm flipH="1">
            <a:off x="3429895" y="2077012"/>
            <a:ext cx="512133" cy="2684716"/>
            <a:chOff x="8227526" y="2301915"/>
            <a:chExt cx="512133" cy="2684716"/>
          </a:xfrm>
        </p:grpSpPr>
        <p:cxnSp>
          <p:nvCxnSpPr>
            <p:cNvPr id="98" name="直接箭头连接符 97"/>
            <p:cNvCxnSpPr/>
            <p:nvPr/>
          </p:nvCxnSpPr>
          <p:spPr>
            <a:xfrm>
              <a:off x="8437645" y="2301915"/>
              <a:ext cx="302014" cy="0"/>
            </a:xfrm>
            <a:prstGeom prst="straightConnector1">
              <a:avLst/>
            </a:prstGeom>
            <a:ln>
              <a:solidFill>
                <a:schemeClr val="bg1">
                  <a:lumMod val="95000"/>
                </a:schemeClr>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99" name="直接箭头连接符 98"/>
            <p:cNvCxnSpPr/>
            <p:nvPr/>
          </p:nvCxnSpPr>
          <p:spPr>
            <a:xfrm>
              <a:off x="8437645" y="3609081"/>
              <a:ext cx="302014" cy="0"/>
            </a:xfrm>
            <a:prstGeom prst="straightConnector1">
              <a:avLst/>
            </a:prstGeom>
            <a:ln>
              <a:solidFill>
                <a:schemeClr val="bg1">
                  <a:lumMod val="95000"/>
                </a:schemeClr>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100" name="直接箭头连接符 99"/>
            <p:cNvCxnSpPr/>
            <p:nvPr/>
          </p:nvCxnSpPr>
          <p:spPr>
            <a:xfrm>
              <a:off x="8437645" y="4986631"/>
              <a:ext cx="302014" cy="0"/>
            </a:xfrm>
            <a:prstGeom prst="straightConnector1">
              <a:avLst/>
            </a:prstGeom>
            <a:ln>
              <a:solidFill>
                <a:schemeClr val="bg1">
                  <a:lumMod val="95000"/>
                </a:schemeClr>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101" name="直接连接符 100"/>
            <p:cNvCxnSpPr/>
            <p:nvPr/>
          </p:nvCxnSpPr>
          <p:spPr>
            <a:xfrm flipH="1">
              <a:off x="8437645" y="2301915"/>
              <a:ext cx="0" cy="2684716"/>
            </a:xfrm>
            <a:prstGeom prst="line">
              <a:avLst/>
            </a:prstGeom>
            <a:ln>
              <a:solidFill>
                <a:schemeClr val="bg1">
                  <a:lumMod val="95000"/>
                </a:schemeClr>
              </a:solidFill>
            </a:ln>
          </p:spPr>
          <p:style>
            <a:lnRef idx="2">
              <a:schemeClr val="accent1"/>
            </a:lnRef>
            <a:fillRef idx="0">
              <a:schemeClr val="accent1"/>
            </a:fillRef>
            <a:effectRef idx="1">
              <a:schemeClr val="accent1"/>
            </a:effectRef>
            <a:fontRef idx="minor">
              <a:schemeClr val="tx1"/>
            </a:fontRef>
          </p:style>
        </p:cxnSp>
        <p:cxnSp>
          <p:nvCxnSpPr>
            <p:cNvPr id="102" name="直接连接符 101"/>
            <p:cNvCxnSpPr/>
            <p:nvPr/>
          </p:nvCxnSpPr>
          <p:spPr>
            <a:xfrm flipV="1">
              <a:off x="8227526" y="3609962"/>
              <a:ext cx="210119" cy="1"/>
            </a:xfrm>
            <a:prstGeom prst="line">
              <a:avLst/>
            </a:prstGeom>
            <a:ln>
              <a:solidFill>
                <a:schemeClr val="bg1">
                  <a:lumMod val="95000"/>
                </a:schemeClr>
              </a:solidFill>
              <a:headEnd type="triangle"/>
            </a:ln>
          </p:spPr>
          <p:style>
            <a:lnRef idx="2">
              <a:schemeClr val="accent1"/>
            </a:lnRef>
            <a:fillRef idx="0">
              <a:schemeClr val="accent1"/>
            </a:fillRef>
            <a:effectRef idx="1">
              <a:schemeClr val="accent1"/>
            </a:effectRef>
            <a:fontRef idx="minor">
              <a:schemeClr val="tx1"/>
            </a:fontRef>
          </p:style>
        </p:cxnSp>
      </p:grpSp>
      <p:grpSp>
        <p:nvGrpSpPr>
          <p:cNvPr id="103" name="组合 102"/>
          <p:cNvGrpSpPr/>
          <p:nvPr/>
        </p:nvGrpSpPr>
        <p:grpSpPr>
          <a:xfrm>
            <a:off x="1061509" y="273629"/>
            <a:ext cx="5200650" cy="881272"/>
            <a:chOff x="3495675" y="294079"/>
            <a:chExt cx="5200650" cy="881272"/>
          </a:xfrm>
        </p:grpSpPr>
        <p:sp>
          <p:nvSpPr>
            <p:cNvPr id="104"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105"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106" name="图片 105"/>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randombar(horizontal)">
                                      <p:cBhvr>
                                        <p:cTn id="7" dur="500"/>
                                        <p:tgtEl>
                                          <p:spTgt spid="103"/>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p:cTn id="11" dur="500" fill="hold"/>
                                        <p:tgtEl>
                                          <p:spTgt spid="43"/>
                                        </p:tgtEl>
                                        <p:attrNameLst>
                                          <p:attrName>ppt_w</p:attrName>
                                        </p:attrNameLst>
                                      </p:cBhvr>
                                      <p:tavLst>
                                        <p:tav tm="0">
                                          <p:val>
                                            <p:fltVal val="0"/>
                                          </p:val>
                                        </p:tav>
                                        <p:tav tm="100000">
                                          <p:val>
                                            <p:strVal val="#ppt_w"/>
                                          </p:val>
                                        </p:tav>
                                      </p:tavLst>
                                    </p:anim>
                                    <p:anim calcmode="lin" valueType="num">
                                      <p:cBhvr>
                                        <p:cTn id="12" dur="500" fill="hold"/>
                                        <p:tgtEl>
                                          <p:spTgt spid="43"/>
                                        </p:tgtEl>
                                        <p:attrNameLst>
                                          <p:attrName>ppt_h</p:attrName>
                                        </p:attrNameLst>
                                      </p:cBhvr>
                                      <p:tavLst>
                                        <p:tav tm="0">
                                          <p:val>
                                            <p:fltVal val="0"/>
                                          </p:val>
                                        </p:tav>
                                        <p:tav tm="100000">
                                          <p:val>
                                            <p:strVal val="#ppt_h"/>
                                          </p:val>
                                        </p:tav>
                                      </p:tavLst>
                                    </p:anim>
                                    <p:animEffect transition="in" filter="fade">
                                      <p:cBhvr>
                                        <p:cTn id="13" dur="500"/>
                                        <p:tgtEl>
                                          <p:spTgt spid="43"/>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62"/>
                                        </p:tgtEl>
                                        <p:attrNameLst>
                                          <p:attrName>style.visibility</p:attrName>
                                        </p:attrNameLst>
                                      </p:cBhvr>
                                      <p:to>
                                        <p:strVal val="visible"/>
                                      </p:to>
                                    </p:set>
                                    <p:anim calcmode="lin" valueType="num">
                                      <p:cBhvr>
                                        <p:cTn id="17" dur="500" fill="hold"/>
                                        <p:tgtEl>
                                          <p:spTgt spid="62"/>
                                        </p:tgtEl>
                                        <p:attrNameLst>
                                          <p:attrName>ppt_w</p:attrName>
                                        </p:attrNameLst>
                                      </p:cBhvr>
                                      <p:tavLst>
                                        <p:tav tm="0">
                                          <p:val>
                                            <p:fltVal val="0"/>
                                          </p:val>
                                        </p:tav>
                                        <p:tav tm="100000">
                                          <p:val>
                                            <p:strVal val="#ppt_w"/>
                                          </p:val>
                                        </p:tav>
                                      </p:tavLst>
                                    </p:anim>
                                    <p:anim calcmode="lin" valueType="num">
                                      <p:cBhvr>
                                        <p:cTn id="18" dur="500" fill="hold"/>
                                        <p:tgtEl>
                                          <p:spTgt spid="62"/>
                                        </p:tgtEl>
                                        <p:attrNameLst>
                                          <p:attrName>ppt_h</p:attrName>
                                        </p:attrNameLst>
                                      </p:cBhvr>
                                      <p:tavLst>
                                        <p:tav tm="0">
                                          <p:val>
                                            <p:fltVal val="0"/>
                                          </p:val>
                                        </p:tav>
                                        <p:tav tm="100000">
                                          <p:val>
                                            <p:strVal val="#ppt_h"/>
                                          </p:val>
                                        </p:tav>
                                      </p:tavLst>
                                    </p:anim>
                                    <p:animEffect transition="in" filter="fade">
                                      <p:cBhvr>
                                        <p:cTn id="19" dur="500"/>
                                        <p:tgtEl>
                                          <p:spTgt spid="62"/>
                                        </p:tgtEl>
                                      </p:cBhvr>
                                    </p:animEffect>
                                  </p:childTnLst>
                                </p:cTn>
                              </p:par>
                            </p:childTnLst>
                          </p:cTn>
                        </p:par>
                        <p:par>
                          <p:cTn id="20" fill="hold">
                            <p:stCondLst>
                              <p:cond delay="1500"/>
                            </p:stCondLst>
                            <p:childTnLst>
                              <p:par>
                                <p:cTn id="21" presetID="2" presetClass="entr" presetSubtype="8" fill="hold" nodeType="after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additive="base">
                                        <p:cTn id="23" dur="500" fill="hold"/>
                                        <p:tgtEl>
                                          <p:spTgt spid="46"/>
                                        </p:tgtEl>
                                        <p:attrNameLst>
                                          <p:attrName>ppt_x</p:attrName>
                                        </p:attrNameLst>
                                      </p:cBhvr>
                                      <p:tavLst>
                                        <p:tav tm="0">
                                          <p:val>
                                            <p:strVal val="0-#ppt_w/2"/>
                                          </p:val>
                                        </p:tav>
                                        <p:tav tm="100000">
                                          <p:val>
                                            <p:strVal val="#ppt_x"/>
                                          </p:val>
                                        </p:tav>
                                      </p:tavLst>
                                    </p:anim>
                                    <p:anim calcmode="lin" valueType="num">
                                      <p:cBhvr additive="base">
                                        <p:cTn id="24" dur="500" fill="hold"/>
                                        <p:tgtEl>
                                          <p:spTgt spid="46"/>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100"/>
                                  </p:stCondLst>
                                  <p:childTnLst>
                                    <p:set>
                                      <p:cBhvr>
                                        <p:cTn id="26" dur="1" fill="hold">
                                          <p:stCondLst>
                                            <p:cond delay="0"/>
                                          </p:stCondLst>
                                        </p:cTn>
                                        <p:tgtEl>
                                          <p:spTgt spid="50"/>
                                        </p:tgtEl>
                                        <p:attrNameLst>
                                          <p:attrName>style.visibility</p:attrName>
                                        </p:attrNameLst>
                                      </p:cBhvr>
                                      <p:to>
                                        <p:strVal val="visible"/>
                                      </p:to>
                                    </p:set>
                                    <p:anim calcmode="lin" valueType="num">
                                      <p:cBhvr additive="base">
                                        <p:cTn id="27" dur="500" fill="hold"/>
                                        <p:tgtEl>
                                          <p:spTgt spid="50"/>
                                        </p:tgtEl>
                                        <p:attrNameLst>
                                          <p:attrName>ppt_x</p:attrName>
                                        </p:attrNameLst>
                                      </p:cBhvr>
                                      <p:tavLst>
                                        <p:tav tm="0">
                                          <p:val>
                                            <p:strVal val="0-#ppt_w/2"/>
                                          </p:val>
                                        </p:tav>
                                        <p:tav tm="100000">
                                          <p:val>
                                            <p:strVal val="#ppt_x"/>
                                          </p:val>
                                        </p:tav>
                                      </p:tavLst>
                                    </p:anim>
                                    <p:anim calcmode="lin" valueType="num">
                                      <p:cBhvr additive="base">
                                        <p:cTn id="28" dur="500" fill="hold"/>
                                        <p:tgtEl>
                                          <p:spTgt spid="50"/>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200"/>
                                  </p:stCondLst>
                                  <p:childTnLst>
                                    <p:set>
                                      <p:cBhvr>
                                        <p:cTn id="30" dur="1" fill="hold">
                                          <p:stCondLst>
                                            <p:cond delay="0"/>
                                          </p:stCondLst>
                                        </p:cTn>
                                        <p:tgtEl>
                                          <p:spTgt spid="58"/>
                                        </p:tgtEl>
                                        <p:attrNameLst>
                                          <p:attrName>style.visibility</p:attrName>
                                        </p:attrNameLst>
                                      </p:cBhvr>
                                      <p:to>
                                        <p:strVal val="visible"/>
                                      </p:to>
                                    </p:set>
                                    <p:anim calcmode="lin" valueType="num">
                                      <p:cBhvr additive="base">
                                        <p:cTn id="31" dur="500" fill="hold"/>
                                        <p:tgtEl>
                                          <p:spTgt spid="58"/>
                                        </p:tgtEl>
                                        <p:attrNameLst>
                                          <p:attrName>ppt_x</p:attrName>
                                        </p:attrNameLst>
                                      </p:cBhvr>
                                      <p:tavLst>
                                        <p:tav tm="0">
                                          <p:val>
                                            <p:strVal val="0-#ppt_w/2"/>
                                          </p:val>
                                        </p:tav>
                                        <p:tav tm="100000">
                                          <p:val>
                                            <p:strVal val="#ppt_x"/>
                                          </p:val>
                                        </p:tav>
                                      </p:tavLst>
                                    </p:anim>
                                    <p:anim calcmode="lin" valueType="num">
                                      <p:cBhvr additive="base">
                                        <p:cTn id="32" dur="500" fill="hold"/>
                                        <p:tgtEl>
                                          <p:spTgt spid="58"/>
                                        </p:tgtEl>
                                        <p:attrNameLst>
                                          <p:attrName>ppt_y</p:attrName>
                                        </p:attrNameLst>
                                      </p:cBhvr>
                                      <p:tavLst>
                                        <p:tav tm="0">
                                          <p:val>
                                            <p:strVal val="#ppt_y"/>
                                          </p:val>
                                        </p:tav>
                                        <p:tav tm="100000">
                                          <p:val>
                                            <p:strVal val="#ppt_y"/>
                                          </p:val>
                                        </p:tav>
                                      </p:tavLst>
                                    </p:anim>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97"/>
                                        </p:tgtEl>
                                        <p:attrNameLst>
                                          <p:attrName>style.visibility</p:attrName>
                                        </p:attrNameLst>
                                      </p:cBhvr>
                                      <p:to>
                                        <p:strVal val="visible"/>
                                      </p:to>
                                    </p:set>
                                    <p:animEffect transition="in" filter="fade">
                                      <p:cBhvr>
                                        <p:cTn id="36" dur="500"/>
                                        <p:tgtEl>
                                          <p:spTgt spid="97"/>
                                        </p:tgtEl>
                                      </p:cBhvr>
                                    </p:animEffect>
                                  </p:childTnLst>
                                </p:cTn>
                              </p:par>
                            </p:childTnLst>
                          </p:cTn>
                        </p:par>
                        <p:par>
                          <p:cTn id="37" fill="hold">
                            <p:stCondLst>
                              <p:cond delay="2500"/>
                            </p:stCondLst>
                            <p:childTnLst>
                              <p:par>
                                <p:cTn id="38" presetID="22" presetClass="entr" presetSubtype="8" fill="hold" nodeType="afterEffect">
                                  <p:stCondLst>
                                    <p:cond delay="0"/>
                                  </p:stCondLst>
                                  <p:childTnLst>
                                    <p:set>
                                      <p:cBhvr>
                                        <p:cTn id="39" dur="1" fill="hold">
                                          <p:stCondLst>
                                            <p:cond delay="0"/>
                                          </p:stCondLst>
                                        </p:cTn>
                                        <p:tgtEl>
                                          <p:spTgt spid="88"/>
                                        </p:tgtEl>
                                        <p:attrNameLst>
                                          <p:attrName>style.visibility</p:attrName>
                                        </p:attrNameLst>
                                      </p:cBhvr>
                                      <p:to>
                                        <p:strVal val="visible"/>
                                      </p:to>
                                    </p:set>
                                    <p:animEffect transition="in" filter="wipe(left)">
                                      <p:cBhvr>
                                        <p:cTn id="40" dur="500"/>
                                        <p:tgtEl>
                                          <p:spTgt spid="88"/>
                                        </p:tgtEl>
                                      </p:cBhvr>
                                    </p:animEffect>
                                  </p:childTnLst>
                                </p:cTn>
                              </p:par>
                            </p:childTnLst>
                          </p:cTn>
                        </p:par>
                        <p:par>
                          <p:cTn id="41" fill="hold">
                            <p:stCondLst>
                              <p:cond delay="3000"/>
                            </p:stCondLst>
                            <p:childTnLst>
                              <p:par>
                                <p:cTn id="42" presetID="22" presetClass="entr" presetSubtype="8" fill="hold" nodeType="afterEffect">
                                  <p:stCondLst>
                                    <p:cond delay="0"/>
                                  </p:stCondLst>
                                  <p:childTnLst>
                                    <p:set>
                                      <p:cBhvr>
                                        <p:cTn id="43" dur="1" fill="hold">
                                          <p:stCondLst>
                                            <p:cond delay="0"/>
                                          </p:stCondLst>
                                        </p:cTn>
                                        <p:tgtEl>
                                          <p:spTgt spid="89"/>
                                        </p:tgtEl>
                                        <p:attrNameLst>
                                          <p:attrName>style.visibility</p:attrName>
                                        </p:attrNameLst>
                                      </p:cBhvr>
                                      <p:to>
                                        <p:strVal val="visible"/>
                                      </p:to>
                                    </p:set>
                                    <p:animEffect transition="in" filter="wipe(left)">
                                      <p:cBhvr>
                                        <p:cTn id="44" dur="500"/>
                                        <p:tgtEl>
                                          <p:spTgt spid="89"/>
                                        </p:tgtEl>
                                      </p:cBhvr>
                                    </p:animEffect>
                                  </p:childTnLst>
                                </p:cTn>
                              </p:par>
                            </p:childTnLst>
                          </p:cTn>
                        </p:par>
                        <p:par>
                          <p:cTn id="45" fill="hold">
                            <p:stCondLst>
                              <p:cond delay="3500"/>
                            </p:stCondLst>
                            <p:childTnLst>
                              <p:par>
                                <p:cTn id="46" presetID="53" presetClass="entr" presetSubtype="16" fill="hold" nodeType="afterEffect">
                                  <p:stCondLst>
                                    <p:cond delay="0"/>
                                  </p:stCondLst>
                                  <p:childTnLst>
                                    <p:set>
                                      <p:cBhvr>
                                        <p:cTn id="47" dur="1" fill="hold">
                                          <p:stCondLst>
                                            <p:cond delay="0"/>
                                          </p:stCondLst>
                                        </p:cTn>
                                        <p:tgtEl>
                                          <p:spTgt spid="67"/>
                                        </p:tgtEl>
                                        <p:attrNameLst>
                                          <p:attrName>style.visibility</p:attrName>
                                        </p:attrNameLst>
                                      </p:cBhvr>
                                      <p:to>
                                        <p:strVal val="visible"/>
                                      </p:to>
                                    </p:set>
                                    <p:anim calcmode="lin" valueType="num">
                                      <p:cBhvr>
                                        <p:cTn id="48" dur="500" fill="hold"/>
                                        <p:tgtEl>
                                          <p:spTgt spid="67"/>
                                        </p:tgtEl>
                                        <p:attrNameLst>
                                          <p:attrName>ppt_w</p:attrName>
                                        </p:attrNameLst>
                                      </p:cBhvr>
                                      <p:tavLst>
                                        <p:tav tm="0">
                                          <p:val>
                                            <p:fltVal val="0"/>
                                          </p:val>
                                        </p:tav>
                                        <p:tav tm="100000">
                                          <p:val>
                                            <p:strVal val="#ppt_w"/>
                                          </p:val>
                                        </p:tav>
                                      </p:tavLst>
                                    </p:anim>
                                    <p:anim calcmode="lin" valueType="num">
                                      <p:cBhvr>
                                        <p:cTn id="49" dur="500" fill="hold"/>
                                        <p:tgtEl>
                                          <p:spTgt spid="67"/>
                                        </p:tgtEl>
                                        <p:attrNameLst>
                                          <p:attrName>ppt_h</p:attrName>
                                        </p:attrNameLst>
                                      </p:cBhvr>
                                      <p:tavLst>
                                        <p:tav tm="0">
                                          <p:val>
                                            <p:fltVal val="0"/>
                                          </p:val>
                                        </p:tav>
                                        <p:tav tm="100000">
                                          <p:val>
                                            <p:strVal val="#ppt_h"/>
                                          </p:val>
                                        </p:tav>
                                      </p:tavLst>
                                    </p:anim>
                                    <p:animEffect transition="in" filter="fade">
                                      <p:cBhvr>
                                        <p:cTn id="50" dur="500"/>
                                        <p:tgtEl>
                                          <p:spTgt spid="67"/>
                                        </p:tgtEl>
                                      </p:cBhvr>
                                    </p:animEffect>
                                  </p:childTnLst>
                                </p:cTn>
                              </p:par>
                            </p:childTnLst>
                          </p:cTn>
                        </p:par>
                        <p:par>
                          <p:cTn id="51" fill="hold">
                            <p:stCondLst>
                              <p:cond delay="4000"/>
                            </p:stCondLst>
                            <p:childTnLst>
                              <p:par>
                                <p:cTn id="52" presetID="10" presetClass="entr" presetSubtype="0" fill="hold" nodeType="afterEffect">
                                  <p:stCondLst>
                                    <p:cond delay="0"/>
                                  </p:stCondLst>
                                  <p:childTnLst>
                                    <p:set>
                                      <p:cBhvr>
                                        <p:cTn id="53" dur="1" fill="hold">
                                          <p:stCondLst>
                                            <p:cond delay="0"/>
                                          </p:stCondLst>
                                        </p:cTn>
                                        <p:tgtEl>
                                          <p:spTgt spid="90"/>
                                        </p:tgtEl>
                                        <p:attrNameLst>
                                          <p:attrName>style.visibility</p:attrName>
                                        </p:attrNameLst>
                                      </p:cBhvr>
                                      <p:to>
                                        <p:strVal val="visible"/>
                                      </p:to>
                                    </p:set>
                                    <p:animEffect transition="in" filter="fade">
                                      <p:cBhvr>
                                        <p:cTn id="54" dur="500"/>
                                        <p:tgtEl>
                                          <p:spTgt spid="90"/>
                                        </p:tgtEl>
                                      </p:cBhvr>
                                    </p:animEffect>
                                  </p:childTnLst>
                                </p:cTn>
                              </p:par>
                            </p:childTnLst>
                          </p:cTn>
                        </p:par>
                        <p:par>
                          <p:cTn id="55" fill="hold">
                            <p:stCondLst>
                              <p:cond delay="4500"/>
                            </p:stCondLst>
                            <p:childTnLst>
                              <p:par>
                                <p:cTn id="56" presetID="2" presetClass="entr" presetSubtype="2" fill="hold" nodeType="afterEffect">
                                  <p:stCondLst>
                                    <p:cond delay="0"/>
                                  </p:stCondLst>
                                  <p:childTnLst>
                                    <p:set>
                                      <p:cBhvr>
                                        <p:cTn id="57" dur="1" fill="hold">
                                          <p:stCondLst>
                                            <p:cond delay="0"/>
                                          </p:stCondLst>
                                        </p:cTn>
                                        <p:tgtEl>
                                          <p:spTgt spid="72"/>
                                        </p:tgtEl>
                                        <p:attrNameLst>
                                          <p:attrName>style.visibility</p:attrName>
                                        </p:attrNameLst>
                                      </p:cBhvr>
                                      <p:to>
                                        <p:strVal val="visible"/>
                                      </p:to>
                                    </p:set>
                                    <p:anim calcmode="lin" valueType="num">
                                      <p:cBhvr additive="base">
                                        <p:cTn id="58" dur="500" fill="hold"/>
                                        <p:tgtEl>
                                          <p:spTgt spid="72"/>
                                        </p:tgtEl>
                                        <p:attrNameLst>
                                          <p:attrName>ppt_x</p:attrName>
                                        </p:attrNameLst>
                                      </p:cBhvr>
                                      <p:tavLst>
                                        <p:tav tm="0">
                                          <p:val>
                                            <p:strVal val="1+#ppt_w/2"/>
                                          </p:val>
                                        </p:tav>
                                        <p:tav tm="100000">
                                          <p:val>
                                            <p:strVal val="#ppt_x"/>
                                          </p:val>
                                        </p:tav>
                                      </p:tavLst>
                                    </p:anim>
                                    <p:anim calcmode="lin" valueType="num">
                                      <p:cBhvr additive="base">
                                        <p:cTn id="59" dur="500" fill="hold"/>
                                        <p:tgtEl>
                                          <p:spTgt spid="72"/>
                                        </p:tgtEl>
                                        <p:attrNameLst>
                                          <p:attrName>ppt_y</p:attrName>
                                        </p:attrNameLst>
                                      </p:cBhvr>
                                      <p:tavLst>
                                        <p:tav tm="0">
                                          <p:val>
                                            <p:strVal val="#ppt_y"/>
                                          </p:val>
                                        </p:tav>
                                        <p:tav tm="100000">
                                          <p:val>
                                            <p:strVal val="#ppt_y"/>
                                          </p:val>
                                        </p:tav>
                                      </p:tavLst>
                                    </p:anim>
                                  </p:childTnLst>
                                </p:cTn>
                              </p:par>
                              <p:par>
                                <p:cTn id="60" presetID="2" presetClass="entr" presetSubtype="2" fill="hold" nodeType="withEffect">
                                  <p:stCondLst>
                                    <p:cond delay="100"/>
                                  </p:stCondLst>
                                  <p:childTnLst>
                                    <p:set>
                                      <p:cBhvr>
                                        <p:cTn id="61" dur="1" fill="hold">
                                          <p:stCondLst>
                                            <p:cond delay="0"/>
                                          </p:stCondLst>
                                        </p:cTn>
                                        <p:tgtEl>
                                          <p:spTgt spid="76"/>
                                        </p:tgtEl>
                                        <p:attrNameLst>
                                          <p:attrName>style.visibility</p:attrName>
                                        </p:attrNameLst>
                                      </p:cBhvr>
                                      <p:to>
                                        <p:strVal val="visible"/>
                                      </p:to>
                                    </p:set>
                                    <p:anim calcmode="lin" valueType="num">
                                      <p:cBhvr additive="base">
                                        <p:cTn id="62" dur="500" fill="hold"/>
                                        <p:tgtEl>
                                          <p:spTgt spid="76"/>
                                        </p:tgtEl>
                                        <p:attrNameLst>
                                          <p:attrName>ppt_x</p:attrName>
                                        </p:attrNameLst>
                                      </p:cBhvr>
                                      <p:tavLst>
                                        <p:tav tm="0">
                                          <p:val>
                                            <p:strVal val="1+#ppt_w/2"/>
                                          </p:val>
                                        </p:tav>
                                        <p:tav tm="100000">
                                          <p:val>
                                            <p:strVal val="#ppt_x"/>
                                          </p:val>
                                        </p:tav>
                                      </p:tavLst>
                                    </p:anim>
                                    <p:anim calcmode="lin" valueType="num">
                                      <p:cBhvr additive="base">
                                        <p:cTn id="63" dur="500" fill="hold"/>
                                        <p:tgtEl>
                                          <p:spTgt spid="76"/>
                                        </p:tgtEl>
                                        <p:attrNameLst>
                                          <p:attrName>ppt_y</p:attrName>
                                        </p:attrNameLst>
                                      </p:cBhvr>
                                      <p:tavLst>
                                        <p:tav tm="0">
                                          <p:val>
                                            <p:strVal val="#ppt_y"/>
                                          </p:val>
                                        </p:tav>
                                        <p:tav tm="100000">
                                          <p:val>
                                            <p:strVal val="#ppt_y"/>
                                          </p:val>
                                        </p:tav>
                                      </p:tavLst>
                                    </p:anim>
                                  </p:childTnLst>
                                </p:cTn>
                              </p:par>
                              <p:par>
                                <p:cTn id="64" presetID="2" presetClass="entr" presetSubtype="2" fill="hold" nodeType="withEffect">
                                  <p:stCondLst>
                                    <p:cond delay="200"/>
                                  </p:stCondLst>
                                  <p:childTnLst>
                                    <p:set>
                                      <p:cBhvr>
                                        <p:cTn id="65" dur="1" fill="hold">
                                          <p:stCondLst>
                                            <p:cond delay="0"/>
                                          </p:stCondLst>
                                        </p:cTn>
                                        <p:tgtEl>
                                          <p:spTgt spid="80"/>
                                        </p:tgtEl>
                                        <p:attrNameLst>
                                          <p:attrName>style.visibility</p:attrName>
                                        </p:attrNameLst>
                                      </p:cBhvr>
                                      <p:to>
                                        <p:strVal val="visible"/>
                                      </p:to>
                                    </p:set>
                                    <p:anim calcmode="lin" valueType="num">
                                      <p:cBhvr additive="base">
                                        <p:cTn id="66" dur="500" fill="hold"/>
                                        <p:tgtEl>
                                          <p:spTgt spid="80"/>
                                        </p:tgtEl>
                                        <p:attrNameLst>
                                          <p:attrName>ppt_x</p:attrName>
                                        </p:attrNameLst>
                                      </p:cBhvr>
                                      <p:tavLst>
                                        <p:tav tm="0">
                                          <p:val>
                                            <p:strVal val="1+#ppt_w/2"/>
                                          </p:val>
                                        </p:tav>
                                        <p:tav tm="100000">
                                          <p:val>
                                            <p:strVal val="#ppt_x"/>
                                          </p:val>
                                        </p:tav>
                                      </p:tavLst>
                                    </p:anim>
                                    <p:anim calcmode="lin" valueType="num">
                                      <p:cBhvr additive="base">
                                        <p:cTn id="67" dur="500" fill="hold"/>
                                        <p:tgtEl>
                                          <p:spTgt spid="80"/>
                                        </p:tgtEl>
                                        <p:attrNameLst>
                                          <p:attrName>ppt_y</p:attrName>
                                        </p:attrNameLst>
                                      </p:cBhvr>
                                      <p:tavLst>
                                        <p:tav tm="0">
                                          <p:val>
                                            <p:strVal val="#ppt_y"/>
                                          </p:val>
                                        </p:tav>
                                        <p:tav tm="100000">
                                          <p:val>
                                            <p:strVal val="#ppt_y"/>
                                          </p:val>
                                        </p:tav>
                                      </p:tavLst>
                                    </p:anim>
                                  </p:childTnLst>
                                </p:cTn>
                              </p:par>
                              <p:par>
                                <p:cTn id="68" presetID="2" presetClass="entr" presetSubtype="2" fill="hold" nodeType="withEffect">
                                  <p:stCondLst>
                                    <p:cond delay="300"/>
                                  </p:stCondLst>
                                  <p:childTnLst>
                                    <p:set>
                                      <p:cBhvr>
                                        <p:cTn id="69" dur="1" fill="hold">
                                          <p:stCondLst>
                                            <p:cond delay="0"/>
                                          </p:stCondLst>
                                        </p:cTn>
                                        <p:tgtEl>
                                          <p:spTgt spid="84"/>
                                        </p:tgtEl>
                                        <p:attrNameLst>
                                          <p:attrName>style.visibility</p:attrName>
                                        </p:attrNameLst>
                                      </p:cBhvr>
                                      <p:to>
                                        <p:strVal val="visible"/>
                                      </p:to>
                                    </p:set>
                                    <p:anim calcmode="lin" valueType="num">
                                      <p:cBhvr additive="base">
                                        <p:cTn id="70" dur="500" fill="hold"/>
                                        <p:tgtEl>
                                          <p:spTgt spid="84"/>
                                        </p:tgtEl>
                                        <p:attrNameLst>
                                          <p:attrName>ppt_x</p:attrName>
                                        </p:attrNameLst>
                                      </p:cBhvr>
                                      <p:tavLst>
                                        <p:tav tm="0">
                                          <p:val>
                                            <p:strVal val="1+#ppt_w/2"/>
                                          </p:val>
                                        </p:tav>
                                        <p:tav tm="100000">
                                          <p:val>
                                            <p:strVal val="#ppt_x"/>
                                          </p:val>
                                        </p:tav>
                                      </p:tavLst>
                                    </p:anim>
                                    <p:anim calcmode="lin" valueType="num">
                                      <p:cBhvr additive="base">
                                        <p:cTn id="71" dur="500" fill="hold"/>
                                        <p:tgtEl>
                                          <p:spTgt spid="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screen"/>
          <a:srcRect/>
          <a:stretch>
            <a:fillRect/>
          </a:stretch>
        </p:blipFill>
        <p:spPr>
          <a:xfrm>
            <a:off x="-208547" y="0"/>
            <a:ext cx="12609094" cy="2884021"/>
          </a:xfrm>
          <a:prstGeom prst="rect">
            <a:avLst/>
          </a:prstGeom>
        </p:spPr>
      </p:pic>
      <p:sp>
        <p:nvSpPr>
          <p:cNvPr id="4" name="文本框 3"/>
          <p:cNvSpPr txBox="1"/>
          <p:nvPr/>
        </p:nvSpPr>
        <p:spPr>
          <a:xfrm>
            <a:off x="4342654" y="2884021"/>
            <a:ext cx="4542437" cy="1323439"/>
          </a:xfrm>
          <a:prstGeom prst="rect">
            <a:avLst/>
          </a:prstGeom>
          <a:noFill/>
        </p:spPr>
        <p:txBody>
          <a:bodyPr vert="horz" wrap="square" rtlCol="0">
            <a:spAutoFit/>
          </a:bodyPr>
          <a:lstStyle/>
          <a:p>
            <a:r>
              <a:rPr lang="en-US" altLang="zh-CN" sz="8000" dirty="0" smtClean="0">
                <a:solidFill>
                  <a:schemeClr val="bg1">
                    <a:lumMod val="95000"/>
                  </a:schemeClr>
                </a:solidFill>
                <a:latin typeface="+mj-lt"/>
                <a:ea typeface="造字工房俊雅（非商用）常规体" pitchFamily="50" charset="-122"/>
              </a:rPr>
              <a:t>PART 04</a:t>
            </a:r>
            <a:endParaRPr lang="zh-CN" altLang="en-US" sz="8000" dirty="0">
              <a:solidFill>
                <a:schemeClr val="bg1">
                  <a:lumMod val="95000"/>
                </a:schemeClr>
              </a:solidFill>
              <a:latin typeface="+mj-lt"/>
              <a:ea typeface="造字工房俊雅（非商用）常规体" pitchFamily="50" charset="-122"/>
            </a:endParaRPr>
          </a:p>
        </p:txBody>
      </p:sp>
      <p:sp>
        <p:nvSpPr>
          <p:cNvPr id="17" name="文本框 16"/>
          <p:cNvSpPr txBox="1"/>
          <p:nvPr/>
        </p:nvSpPr>
        <p:spPr>
          <a:xfrm>
            <a:off x="4342654" y="4202149"/>
            <a:ext cx="3684578" cy="707886"/>
          </a:xfrm>
          <a:prstGeom prst="rect">
            <a:avLst/>
          </a:prstGeom>
          <a:noFill/>
        </p:spPr>
        <p:txBody>
          <a:bodyPr vert="horz" wrap="square" rtlCol="0">
            <a:spAutoFit/>
          </a:bodyPr>
          <a:lstStyle/>
          <a:p>
            <a:pPr algn="dist"/>
            <a:r>
              <a:rPr lang="zh-CN" altLang="en-US" sz="4000" spc="300" dirty="0" smtClean="0">
                <a:solidFill>
                  <a:schemeClr val="bg1">
                    <a:lumMod val="95000"/>
                  </a:schemeClr>
                </a:solidFill>
                <a:latin typeface="+mj-ea"/>
                <a:ea typeface="+mj-ea"/>
              </a:rPr>
              <a:t>这里输入标题</a:t>
            </a:r>
            <a:endParaRPr lang="zh-CN" altLang="en-US" sz="4000" spc="300" dirty="0">
              <a:solidFill>
                <a:schemeClr val="bg1">
                  <a:lumMod val="95000"/>
                </a:schemeClr>
              </a:solidFill>
              <a:latin typeface="+mj-ea"/>
              <a:ea typeface="+mj-ea"/>
            </a:endParaRPr>
          </a:p>
        </p:txBody>
      </p:sp>
      <p:sp>
        <p:nvSpPr>
          <p:cNvPr id="5" name="文本框 4"/>
          <p:cNvSpPr txBox="1"/>
          <p:nvPr/>
        </p:nvSpPr>
        <p:spPr>
          <a:xfrm>
            <a:off x="4392949" y="4960683"/>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6" name="文本框 5"/>
          <p:cNvSpPr txBox="1"/>
          <p:nvPr/>
        </p:nvSpPr>
        <p:spPr>
          <a:xfrm>
            <a:off x="4392949" y="5369757"/>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7" name="文本框 6"/>
          <p:cNvSpPr txBox="1"/>
          <p:nvPr/>
        </p:nvSpPr>
        <p:spPr>
          <a:xfrm>
            <a:off x="4392949" y="5778831"/>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10" name="Cross 48"/>
          <p:cNvSpPr/>
          <p:nvPr/>
        </p:nvSpPr>
        <p:spPr>
          <a:xfrm>
            <a:off x="9904450" y="4586242"/>
            <a:ext cx="622168" cy="622168"/>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1" name="Cross 49"/>
          <p:cNvSpPr/>
          <p:nvPr/>
        </p:nvSpPr>
        <p:spPr>
          <a:xfrm>
            <a:off x="1500233" y="4208830"/>
            <a:ext cx="205764" cy="205764"/>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1+#ppt_w/2"/>
                                          </p:val>
                                        </p:tav>
                                        <p:tav tm="100000">
                                          <p:val>
                                            <p:strVal val="#ppt_x"/>
                                          </p:val>
                                        </p:tav>
                                      </p:tavLst>
                                    </p:anim>
                                    <p:anim calcmode="lin" valueType="num">
                                      <p:cBhvr additive="base">
                                        <p:cTn id="14" dur="500" fill="hold"/>
                                        <p:tgtEl>
                                          <p:spTgt spid="17"/>
                                        </p:tgtEl>
                                        <p:attrNameLst>
                                          <p:attrName>ppt_y</p:attrName>
                                        </p:attrNameLst>
                                      </p:cBhvr>
                                      <p:tavLst>
                                        <p:tav tm="0">
                                          <p:val>
                                            <p:strVal val="#ppt_y"/>
                                          </p:val>
                                        </p:tav>
                                        <p:tav tm="100000">
                                          <p:val>
                                            <p:strVal val="#ppt_y"/>
                                          </p:val>
                                        </p:tav>
                                      </p:tavLst>
                                    </p:anim>
                                  </p:childTnLst>
                                </p:cTn>
                              </p:par>
                            </p:childTnLst>
                          </p:cTn>
                        </p:par>
                        <p:par>
                          <p:cTn id="15" fill="hold">
                            <p:stCondLst>
                              <p:cond delay="750"/>
                            </p:stCondLst>
                            <p:childTnLst>
                              <p:par>
                                <p:cTn id="16" presetID="22" presetClass="entr" presetSubtype="8"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randombar(horizontal)">
                                      <p:cBhvr>
                                        <p:cTn id="27" dur="500"/>
                                        <p:tgtEl>
                                          <p:spTgt spid="11"/>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randombar(horizontal)">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p:bldP spid="5" grpId="0"/>
      <p:bldP spid="6" grpId="0"/>
      <p:bldP spid="7" grpId="0"/>
      <p:bldP spid="10"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 name="组合 2"/>
          <p:cNvGrpSpPr/>
          <p:nvPr/>
        </p:nvGrpSpPr>
        <p:grpSpPr>
          <a:xfrm>
            <a:off x="5825326" y="1778699"/>
            <a:ext cx="714754" cy="714752"/>
            <a:chOff x="6818825" y="1412785"/>
            <a:chExt cx="714754" cy="714752"/>
          </a:xfrm>
        </p:grpSpPr>
        <p:sp>
          <p:nvSpPr>
            <p:cNvPr id="48" name="椭圆 47"/>
            <p:cNvSpPr/>
            <p:nvPr/>
          </p:nvSpPr>
          <p:spPr>
            <a:xfrm>
              <a:off x="6818825" y="1412785"/>
              <a:ext cx="714754" cy="714752"/>
            </a:xfrm>
            <a:prstGeom prst="ellipse">
              <a:avLst/>
            </a:prstGeom>
            <a:noFill/>
            <a:ln w="9525">
              <a:solidFill>
                <a:schemeClr val="bg1">
                  <a:lumMod val="95000"/>
                </a:schemeClr>
              </a:solidFill>
            </a:ln>
            <a:effectLst>
              <a:outerShdw blurRad="419100" dist="419100" dir="2700000" sx="90000" sy="9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solidFill>
                <a:cs typeface="+mn-ea"/>
                <a:sym typeface="+mn-lt"/>
              </a:endParaRPr>
            </a:p>
          </p:txBody>
        </p:sp>
        <p:sp>
          <p:nvSpPr>
            <p:cNvPr id="124" name="TextBox 14"/>
            <p:cNvSpPr txBox="1"/>
            <p:nvPr/>
          </p:nvSpPr>
          <p:spPr>
            <a:xfrm>
              <a:off x="6953235" y="1562535"/>
              <a:ext cx="445934" cy="430887"/>
            </a:xfrm>
            <a:prstGeom prst="rect">
              <a:avLst/>
            </a:prstGeom>
            <a:noFill/>
          </p:spPr>
          <p:txBody>
            <a:bodyPr wrap="square" lIns="0" tIns="0" rIns="0" bIns="0" rtlCol="0" anchor="t">
              <a:spAutoFit/>
            </a:bodyPr>
            <a:lstStyle/>
            <a:p>
              <a:pPr algn="ctr"/>
              <a:r>
                <a:rPr lang="en-US" altLang="zh-CN" sz="2800" dirty="0" smtClean="0">
                  <a:solidFill>
                    <a:schemeClr val="bg1"/>
                  </a:solidFill>
                  <a:cs typeface="+mn-ea"/>
                  <a:sym typeface="+mn-lt"/>
                </a:rPr>
                <a:t>01</a:t>
              </a:r>
              <a:endParaRPr lang="zh-CN" altLang="en-US" sz="2800" dirty="0">
                <a:solidFill>
                  <a:schemeClr val="bg1"/>
                </a:solidFill>
                <a:cs typeface="+mn-ea"/>
                <a:sym typeface="+mn-lt"/>
              </a:endParaRPr>
            </a:p>
          </p:txBody>
        </p:sp>
      </p:grpSp>
      <p:grpSp>
        <p:nvGrpSpPr>
          <p:cNvPr id="15" name="组合 14"/>
          <p:cNvGrpSpPr/>
          <p:nvPr/>
        </p:nvGrpSpPr>
        <p:grpSpPr>
          <a:xfrm>
            <a:off x="6645104" y="1708294"/>
            <a:ext cx="3343000" cy="1067861"/>
            <a:chOff x="7920545" y="2214666"/>
            <a:chExt cx="3343000" cy="1067861"/>
          </a:xfrm>
        </p:grpSpPr>
        <p:sp>
          <p:nvSpPr>
            <p:cNvPr id="131" name="文本框 48"/>
            <p:cNvSpPr txBox="1"/>
            <p:nvPr/>
          </p:nvSpPr>
          <p:spPr>
            <a:xfrm>
              <a:off x="7920545" y="2642447"/>
              <a:ext cx="3343000" cy="640080"/>
            </a:xfrm>
            <a:prstGeom prst="rect">
              <a:avLst/>
            </a:prstGeom>
            <a:noFill/>
          </p:spPr>
          <p:txBody>
            <a:bodyPr wrap="square" rtlCol="0">
              <a:spAutoFit/>
            </a:bodyPr>
            <a:lstStyle/>
            <a:p>
              <a:pPr>
                <a:lnSpc>
                  <a:spcPct val="150000"/>
                </a:lnSpc>
              </a:pPr>
              <a:r>
                <a:rPr lang="zh-CN" altLang="zh-CN" sz="1200" dirty="0">
                  <a:solidFill>
                    <a:schemeClr val="bg1">
                      <a:lumMod val="95000"/>
                    </a:schemeClr>
                  </a:solidFill>
                  <a:latin typeface="微软雅黑" panose="020B0503020204020204" pitchFamily="34" charset="-122"/>
                  <a:ea typeface="微软雅黑" panose="020B0503020204020204" pitchFamily="34" charset="-122"/>
                </a:rPr>
                <a:t>千图网是一家为企业、个人提供专业创意、品牌整合设计的顾问</a:t>
              </a:r>
              <a:r>
                <a:rPr lang="zh-CN" altLang="zh-CN" sz="1200" dirty="0" smtClean="0">
                  <a:solidFill>
                    <a:schemeClr val="bg1">
                      <a:lumMod val="95000"/>
                    </a:schemeClr>
                  </a:solidFill>
                  <a:latin typeface="微软雅黑" panose="020B0503020204020204" pitchFamily="34" charset="-122"/>
                  <a:ea typeface="微软雅黑" panose="020B0503020204020204" pitchFamily="34" charset="-122"/>
                </a:rPr>
                <a:t>机构！</a:t>
              </a:r>
              <a:endParaRPr lang="zh-CN" altLang="zh-CN" sz="1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2" name="矩形 131"/>
            <p:cNvSpPr/>
            <p:nvPr/>
          </p:nvSpPr>
          <p:spPr>
            <a:xfrm>
              <a:off x="7920545" y="2214666"/>
              <a:ext cx="2636366" cy="461665"/>
            </a:xfrm>
            <a:prstGeom prst="rect">
              <a:avLst/>
            </a:prstGeom>
            <a:ln w="28575">
              <a:noFill/>
            </a:ln>
          </p:spPr>
          <p:txBody>
            <a:bodyPr vert="horz" wrap="square">
              <a:spAutoFit/>
            </a:bodyPr>
            <a:lstStyle/>
            <a:p>
              <a:r>
                <a:rPr lang="zh-CN" altLang="en-US" sz="2400" spc="-300" dirty="0" smtClean="0">
                  <a:solidFill>
                    <a:schemeClr val="bg1">
                      <a:lumMod val="95000"/>
                    </a:schemeClr>
                  </a:solidFill>
                  <a:latin typeface="方正姚体" panose="02010601030101010101" pitchFamily="2" charset="-122"/>
                  <a:ea typeface="方正姚体" panose="02010601030101010101" pitchFamily="2" charset="-122"/>
                </a:rPr>
                <a:t>这里输入标题</a:t>
              </a:r>
              <a:endParaRPr lang="en-US" altLang="zh-CN" sz="2400" spc="-300" dirty="0" smtClean="0">
                <a:solidFill>
                  <a:schemeClr val="bg1">
                    <a:lumMod val="95000"/>
                  </a:schemeClr>
                </a:solidFill>
                <a:latin typeface="方正姚体" panose="02010601030101010101" pitchFamily="2" charset="-122"/>
                <a:ea typeface="方正姚体" panose="02010601030101010101" pitchFamily="2" charset="-122"/>
              </a:endParaRPr>
            </a:p>
          </p:txBody>
        </p:sp>
      </p:grpSp>
      <p:grpSp>
        <p:nvGrpSpPr>
          <p:cNvPr id="42" name="组合 41"/>
          <p:cNvGrpSpPr/>
          <p:nvPr/>
        </p:nvGrpSpPr>
        <p:grpSpPr>
          <a:xfrm>
            <a:off x="5825326" y="3204250"/>
            <a:ext cx="714754" cy="714752"/>
            <a:chOff x="6818825" y="1412785"/>
            <a:chExt cx="714754" cy="714752"/>
          </a:xfrm>
        </p:grpSpPr>
        <p:sp>
          <p:nvSpPr>
            <p:cNvPr id="43" name="椭圆 42"/>
            <p:cNvSpPr/>
            <p:nvPr/>
          </p:nvSpPr>
          <p:spPr>
            <a:xfrm>
              <a:off x="6818825" y="1412785"/>
              <a:ext cx="714754" cy="714752"/>
            </a:xfrm>
            <a:prstGeom prst="ellipse">
              <a:avLst/>
            </a:prstGeom>
            <a:noFill/>
            <a:ln w="9525">
              <a:solidFill>
                <a:schemeClr val="bg1">
                  <a:lumMod val="95000"/>
                </a:schemeClr>
              </a:solidFill>
            </a:ln>
            <a:effectLst>
              <a:outerShdw blurRad="419100" dist="419100" dir="2700000" sx="90000" sy="9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solidFill>
                <a:cs typeface="+mn-ea"/>
                <a:sym typeface="+mn-lt"/>
              </a:endParaRPr>
            </a:p>
          </p:txBody>
        </p:sp>
        <p:sp>
          <p:nvSpPr>
            <p:cNvPr id="44" name="TextBox 14"/>
            <p:cNvSpPr txBox="1"/>
            <p:nvPr/>
          </p:nvSpPr>
          <p:spPr>
            <a:xfrm>
              <a:off x="6953235" y="1562535"/>
              <a:ext cx="445934" cy="430887"/>
            </a:xfrm>
            <a:prstGeom prst="rect">
              <a:avLst/>
            </a:prstGeom>
            <a:noFill/>
          </p:spPr>
          <p:txBody>
            <a:bodyPr wrap="square" lIns="0" tIns="0" rIns="0" bIns="0" rtlCol="0" anchor="t">
              <a:spAutoFit/>
            </a:bodyPr>
            <a:lstStyle/>
            <a:p>
              <a:pPr algn="ctr"/>
              <a:r>
                <a:rPr lang="en-US" altLang="zh-CN" sz="2800" dirty="0" smtClean="0">
                  <a:solidFill>
                    <a:schemeClr val="bg1"/>
                  </a:solidFill>
                  <a:cs typeface="+mn-ea"/>
                  <a:sym typeface="+mn-lt"/>
                </a:rPr>
                <a:t>02</a:t>
              </a:r>
              <a:endParaRPr lang="zh-CN" altLang="en-US" sz="2800" dirty="0">
                <a:solidFill>
                  <a:schemeClr val="bg1"/>
                </a:solidFill>
                <a:cs typeface="+mn-ea"/>
                <a:sym typeface="+mn-lt"/>
              </a:endParaRPr>
            </a:p>
          </p:txBody>
        </p:sp>
      </p:grpSp>
      <p:grpSp>
        <p:nvGrpSpPr>
          <p:cNvPr id="45" name="组合 44"/>
          <p:cNvGrpSpPr/>
          <p:nvPr/>
        </p:nvGrpSpPr>
        <p:grpSpPr>
          <a:xfrm>
            <a:off x="6645104" y="3133845"/>
            <a:ext cx="3343000" cy="1067861"/>
            <a:chOff x="7920545" y="2214666"/>
            <a:chExt cx="3343000" cy="1067861"/>
          </a:xfrm>
        </p:grpSpPr>
        <p:sp>
          <p:nvSpPr>
            <p:cNvPr id="46" name="文本框 48"/>
            <p:cNvSpPr txBox="1"/>
            <p:nvPr/>
          </p:nvSpPr>
          <p:spPr>
            <a:xfrm>
              <a:off x="7920545" y="2642447"/>
              <a:ext cx="3343000" cy="640080"/>
            </a:xfrm>
            <a:prstGeom prst="rect">
              <a:avLst/>
            </a:prstGeom>
            <a:noFill/>
          </p:spPr>
          <p:txBody>
            <a:bodyPr wrap="square" rtlCol="0">
              <a:spAutoFit/>
            </a:bodyPr>
            <a:lstStyle/>
            <a:p>
              <a:pPr>
                <a:lnSpc>
                  <a:spcPct val="150000"/>
                </a:lnSpc>
              </a:pPr>
              <a:r>
                <a:rPr lang="zh-CN" altLang="zh-CN" sz="1200" dirty="0">
                  <a:solidFill>
                    <a:schemeClr val="bg1">
                      <a:lumMod val="95000"/>
                    </a:schemeClr>
                  </a:solidFill>
                  <a:latin typeface="微软雅黑" panose="020B0503020204020204" pitchFamily="34" charset="-122"/>
                  <a:ea typeface="微软雅黑" panose="020B0503020204020204" pitchFamily="34" charset="-122"/>
                </a:rPr>
                <a:t>千图网是一家为企业、个人提供专业创意、品牌整合设计的顾问</a:t>
              </a:r>
              <a:r>
                <a:rPr lang="zh-CN" altLang="zh-CN" sz="1200" dirty="0" smtClean="0">
                  <a:solidFill>
                    <a:schemeClr val="bg1">
                      <a:lumMod val="95000"/>
                    </a:schemeClr>
                  </a:solidFill>
                  <a:latin typeface="微软雅黑" panose="020B0503020204020204" pitchFamily="34" charset="-122"/>
                  <a:ea typeface="微软雅黑" panose="020B0503020204020204" pitchFamily="34" charset="-122"/>
                </a:rPr>
                <a:t>机构！</a:t>
              </a:r>
              <a:endParaRPr lang="zh-CN" altLang="zh-CN" sz="1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矩形 46"/>
            <p:cNvSpPr/>
            <p:nvPr/>
          </p:nvSpPr>
          <p:spPr>
            <a:xfrm>
              <a:off x="7920545" y="2214666"/>
              <a:ext cx="2636366" cy="461665"/>
            </a:xfrm>
            <a:prstGeom prst="rect">
              <a:avLst/>
            </a:prstGeom>
            <a:ln w="28575">
              <a:noFill/>
            </a:ln>
          </p:spPr>
          <p:txBody>
            <a:bodyPr vert="horz" wrap="square">
              <a:spAutoFit/>
            </a:bodyPr>
            <a:lstStyle/>
            <a:p>
              <a:r>
                <a:rPr lang="zh-CN" altLang="en-US" sz="2400" spc="-300" dirty="0" smtClean="0">
                  <a:solidFill>
                    <a:schemeClr val="bg1">
                      <a:lumMod val="95000"/>
                    </a:schemeClr>
                  </a:solidFill>
                  <a:latin typeface="方正姚体" panose="02010601030101010101" pitchFamily="2" charset="-122"/>
                  <a:ea typeface="方正姚体" panose="02010601030101010101" pitchFamily="2" charset="-122"/>
                </a:rPr>
                <a:t>这里输入标题</a:t>
              </a:r>
              <a:endParaRPr lang="en-US" altLang="zh-CN" sz="2400" spc="-300" dirty="0" smtClean="0">
                <a:solidFill>
                  <a:schemeClr val="bg1">
                    <a:lumMod val="95000"/>
                  </a:schemeClr>
                </a:solidFill>
                <a:latin typeface="方正姚体" panose="02010601030101010101" pitchFamily="2" charset="-122"/>
                <a:ea typeface="方正姚体" panose="02010601030101010101" pitchFamily="2" charset="-122"/>
              </a:endParaRPr>
            </a:p>
          </p:txBody>
        </p:sp>
      </p:grpSp>
      <p:grpSp>
        <p:nvGrpSpPr>
          <p:cNvPr id="49" name="组合 48"/>
          <p:cNvGrpSpPr/>
          <p:nvPr/>
        </p:nvGrpSpPr>
        <p:grpSpPr>
          <a:xfrm>
            <a:off x="5825326" y="4629802"/>
            <a:ext cx="714754" cy="714752"/>
            <a:chOff x="6818825" y="1412785"/>
            <a:chExt cx="714754" cy="714752"/>
          </a:xfrm>
        </p:grpSpPr>
        <p:sp>
          <p:nvSpPr>
            <p:cNvPr id="50" name="椭圆 49"/>
            <p:cNvSpPr/>
            <p:nvPr/>
          </p:nvSpPr>
          <p:spPr>
            <a:xfrm>
              <a:off x="6818825" y="1412785"/>
              <a:ext cx="714754" cy="714752"/>
            </a:xfrm>
            <a:prstGeom prst="ellipse">
              <a:avLst/>
            </a:prstGeom>
            <a:noFill/>
            <a:ln w="9525">
              <a:solidFill>
                <a:schemeClr val="bg1">
                  <a:lumMod val="95000"/>
                </a:schemeClr>
              </a:solidFill>
            </a:ln>
            <a:effectLst>
              <a:outerShdw blurRad="419100" dist="419100" dir="2700000" sx="90000" sy="9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solidFill>
                <a:cs typeface="+mn-ea"/>
                <a:sym typeface="+mn-lt"/>
              </a:endParaRPr>
            </a:p>
          </p:txBody>
        </p:sp>
        <p:sp>
          <p:nvSpPr>
            <p:cNvPr id="51" name="TextBox 14"/>
            <p:cNvSpPr txBox="1"/>
            <p:nvPr/>
          </p:nvSpPr>
          <p:spPr>
            <a:xfrm>
              <a:off x="6953235" y="1562535"/>
              <a:ext cx="445934" cy="430887"/>
            </a:xfrm>
            <a:prstGeom prst="rect">
              <a:avLst/>
            </a:prstGeom>
            <a:noFill/>
          </p:spPr>
          <p:txBody>
            <a:bodyPr wrap="square" lIns="0" tIns="0" rIns="0" bIns="0" rtlCol="0" anchor="t">
              <a:spAutoFit/>
            </a:bodyPr>
            <a:lstStyle/>
            <a:p>
              <a:pPr algn="ctr"/>
              <a:r>
                <a:rPr lang="en-US" altLang="zh-CN" sz="2800" dirty="0" smtClean="0">
                  <a:solidFill>
                    <a:schemeClr val="bg1"/>
                  </a:solidFill>
                  <a:cs typeface="+mn-ea"/>
                  <a:sym typeface="+mn-lt"/>
                </a:rPr>
                <a:t>03</a:t>
              </a:r>
              <a:endParaRPr lang="zh-CN" altLang="en-US" sz="2800" dirty="0">
                <a:solidFill>
                  <a:schemeClr val="bg1"/>
                </a:solidFill>
                <a:cs typeface="+mn-ea"/>
                <a:sym typeface="+mn-lt"/>
              </a:endParaRPr>
            </a:p>
          </p:txBody>
        </p:sp>
      </p:grpSp>
      <p:grpSp>
        <p:nvGrpSpPr>
          <p:cNvPr id="52" name="组合 51"/>
          <p:cNvGrpSpPr/>
          <p:nvPr/>
        </p:nvGrpSpPr>
        <p:grpSpPr>
          <a:xfrm>
            <a:off x="6645104" y="4559397"/>
            <a:ext cx="3343000" cy="1067861"/>
            <a:chOff x="7920545" y="2214666"/>
            <a:chExt cx="3343000" cy="1067861"/>
          </a:xfrm>
        </p:grpSpPr>
        <p:sp>
          <p:nvSpPr>
            <p:cNvPr id="53" name="文本框 48"/>
            <p:cNvSpPr txBox="1"/>
            <p:nvPr/>
          </p:nvSpPr>
          <p:spPr>
            <a:xfrm>
              <a:off x="7920545" y="2642447"/>
              <a:ext cx="3343000" cy="640080"/>
            </a:xfrm>
            <a:prstGeom prst="rect">
              <a:avLst/>
            </a:prstGeom>
            <a:noFill/>
          </p:spPr>
          <p:txBody>
            <a:bodyPr wrap="square" rtlCol="0">
              <a:spAutoFit/>
            </a:bodyPr>
            <a:lstStyle/>
            <a:p>
              <a:pPr>
                <a:lnSpc>
                  <a:spcPct val="150000"/>
                </a:lnSpc>
              </a:pPr>
              <a:r>
                <a:rPr lang="zh-CN" altLang="zh-CN" sz="1200" dirty="0">
                  <a:solidFill>
                    <a:schemeClr val="bg1">
                      <a:lumMod val="95000"/>
                    </a:schemeClr>
                  </a:solidFill>
                  <a:latin typeface="微软雅黑" panose="020B0503020204020204" pitchFamily="34" charset="-122"/>
                  <a:ea typeface="微软雅黑" panose="020B0503020204020204" pitchFamily="34" charset="-122"/>
                </a:rPr>
                <a:t>千图网是一家为企业、个人提供专业创意、品牌整合设计的顾问</a:t>
              </a:r>
              <a:r>
                <a:rPr lang="zh-CN" altLang="zh-CN" sz="1200" dirty="0" smtClean="0">
                  <a:solidFill>
                    <a:schemeClr val="bg1">
                      <a:lumMod val="95000"/>
                    </a:schemeClr>
                  </a:solidFill>
                  <a:latin typeface="微软雅黑" panose="020B0503020204020204" pitchFamily="34" charset="-122"/>
                  <a:ea typeface="微软雅黑" panose="020B0503020204020204" pitchFamily="34" charset="-122"/>
                </a:rPr>
                <a:t>机构！</a:t>
              </a:r>
              <a:endParaRPr lang="zh-CN" altLang="zh-CN" sz="1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7920545" y="2214666"/>
              <a:ext cx="2636366" cy="461665"/>
            </a:xfrm>
            <a:prstGeom prst="rect">
              <a:avLst/>
            </a:prstGeom>
            <a:ln w="28575">
              <a:noFill/>
            </a:ln>
          </p:spPr>
          <p:txBody>
            <a:bodyPr vert="horz" wrap="square">
              <a:spAutoFit/>
            </a:bodyPr>
            <a:lstStyle/>
            <a:p>
              <a:r>
                <a:rPr lang="zh-CN" altLang="en-US" sz="2400" spc="-300" dirty="0" smtClean="0">
                  <a:solidFill>
                    <a:schemeClr val="bg1">
                      <a:lumMod val="95000"/>
                    </a:schemeClr>
                  </a:solidFill>
                  <a:latin typeface="方正姚体" panose="02010601030101010101" pitchFamily="2" charset="-122"/>
                  <a:ea typeface="方正姚体" panose="02010601030101010101" pitchFamily="2" charset="-122"/>
                </a:rPr>
                <a:t>这里输入标题</a:t>
              </a:r>
              <a:endParaRPr lang="en-US" altLang="zh-CN" sz="2400" spc="-300" dirty="0" smtClean="0">
                <a:solidFill>
                  <a:schemeClr val="bg1">
                    <a:lumMod val="95000"/>
                  </a:schemeClr>
                </a:solidFill>
                <a:latin typeface="方正姚体" panose="02010601030101010101" pitchFamily="2" charset="-122"/>
                <a:ea typeface="方正姚体" panose="02010601030101010101" pitchFamily="2" charset="-122"/>
              </a:endParaRPr>
            </a:p>
          </p:txBody>
        </p:sp>
      </p:grpSp>
      <p:grpSp>
        <p:nvGrpSpPr>
          <p:cNvPr id="40" name="组合 39"/>
          <p:cNvGrpSpPr/>
          <p:nvPr/>
        </p:nvGrpSpPr>
        <p:grpSpPr bwMode="auto">
          <a:xfrm>
            <a:off x="1728342" y="1378396"/>
            <a:ext cx="3534833" cy="4572000"/>
            <a:chOff x="3233461" y="1567163"/>
            <a:chExt cx="2625090" cy="3395362"/>
          </a:xfrm>
        </p:grpSpPr>
        <p:pic>
          <p:nvPicPr>
            <p:cNvPr id="41" name="图片 20"/>
            <p:cNvPicPr>
              <a:picLocks noChangeAspect="1"/>
            </p:cNvPicPr>
            <p:nvPr/>
          </p:nvPicPr>
          <p:blipFill>
            <a:blip r:embed="rId1" cstate="email"/>
            <a:srcRect/>
            <a:stretch>
              <a:fillRect/>
            </a:stretch>
          </p:blipFill>
          <p:spPr bwMode="auto">
            <a:xfrm>
              <a:off x="3233461" y="1567163"/>
              <a:ext cx="2625090" cy="33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矩形 55"/>
            <p:cNvSpPr/>
            <p:nvPr/>
          </p:nvSpPr>
          <p:spPr>
            <a:xfrm>
              <a:off x="3481823" y="1813088"/>
              <a:ext cx="2128366" cy="2829468"/>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310" dirty="0"/>
            </a:p>
          </p:txBody>
        </p:sp>
      </p:grpSp>
      <p:grpSp>
        <p:nvGrpSpPr>
          <p:cNvPr id="26" name="组合 25"/>
          <p:cNvGrpSpPr/>
          <p:nvPr/>
        </p:nvGrpSpPr>
        <p:grpSpPr>
          <a:xfrm>
            <a:off x="1061509" y="273629"/>
            <a:ext cx="5200650" cy="881272"/>
            <a:chOff x="3495675" y="294079"/>
            <a:chExt cx="5200650" cy="881272"/>
          </a:xfrm>
        </p:grpSpPr>
        <p:sp>
          <p:nvSpPr>
            <p:cNvPr id="27"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28"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29" name="图片 28"/>
          <p:cNvPicPr>
            <a:picLocks noChangeAspect="1"/>
          </p:cNvPicPr>
          <p:nvPr/>
        </p:nvPicPr>
        <p:blipFill rotWithShape="1">
          <a:blip r:embed="rId3"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randombar(horizontal)">
                                          <p:cBhvr>
                                            <p:cTn id="7" dur="500"/>
                                            <p:tgtEl>
                                              <p:spTgt spid="26"/>
                                            </p:tgtEl>
                                          </p:cBhvr>
                                        </p:animEffect>
                                      </p:childTnLst>
                                    </p:cTn>
                                  </p:par>
                                </p:childTnLst>
                              </p:cTn>
                            </p:par>
                            <p:par>
                              <p:cTn id="8" fill="hold">
                                <p:stCondLst>
                                  <p:cond delay="500"/>
                                </p:stCondLst>
                                <p:childTnLst>
                                  <p:par>
                                    <p:cTn id="9" presetID="2" presetClass="entr" presetSubtype="4" accel="60000" fill="hold" nodeType="afterEffect" p14:presetBounceEnd="48000">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14:bounceEnd="48000">
                                          <p:cBhvr additive="base">
                                            <p:cTn id="11" dur="1000" fill="hold"/>
                                            <p:tgtEl>
                                              <p:spTgt spid="40"/>
                                            </p:tgtEl>
                                            <p:attrNameLst>
                                              <p:attrName>ppt_x</p:attrName>
                                            </p:attrNameLst>
                                          </p:cBhvr>
                                          <p:tavLst>
                                            <p:tav tm="0">
                                              <p:val>
                                                <p:strVal val="#ppt_x"/>
                                              </p:val>
                                            </p:tav>
                                            <p:tav tm="100000">
                                              <p:val>
                                                <p:strVal val="#ppt_x"/>
                                              </p:val>
                                            </p:tav>
                                          </p:tavLst>
                                        </p:anim>
                                        <p:anim calcmode="lin" valueType="num" p14:bounceEnd="48000">
                                          <p:cBhvr additive="base">
                                            <p:cTn id="12" dur="1000" fill="hold"/>
                                            <p:tgtEl>
                                              <p:spTgt spid="40"/>
                                            </p:tgtEl>
                                            <p:attrNameLst>
                                              <p:attrName>ppt_y</p:attrName>
                                            </p:attrNameLst>
                                          </p:cBhvr>
                                          <p:tavLst>
                                            <p:tav tm="0">
                                              <p:val>
                                                <p:strVal val="1+#ppt_h/2"/>
                                              </p:val>
                                            </p:tav>
                                            <p:tav tm="100000">
                                              <p:val>
                                                <p:strVal val="#ppt_y"/>
                                              </p:val>
                                            </p:tav>
                                          </p:tavLst>
                                        </p:anim>
                                      </p:childTnLst>
                                    </p:cTn>
                                  </p:par>
                                  <p:par>
                                    <p:cTn id="13" presetID="53" presetClass="entr" presetSubtype="16"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par>
                                    <p:cTn id="18" presetID="53" presetClass="entr" presetSubtype="16" fill="hold" nodeType="withEffect">
                                      <p:stCondLst>
                                        <p:cond delay="250"/>
                                      </p:stCondLst>
                                      <p:childTnLst>
                                        <p:set>
                                          <p:cBhvr>
                                            <p:cTn id="19" dur="1" fill="hold">
                                              <p:stCondLst>
                                                <p:cond delay="0"/>
                                              </p:stCondLst>
                                            </p:cTn>
                                            <p:tgtEl>
                                              <p:spTgt spid="42"/>
                                            </p:tgtEl>
                                            <p:attrNameLst>
                                              <p:attrName>style.visibility</p:attrName>
                                            </p:attrNameLst>
                                          </p:cBhvr>
                                          <p:to>
                                            <p:strVal val="visible"/>
                                          </p:to>
                                        </p:set>
                                        <p:anim calcmode="lin" valueType="num">
                                          <p:cBhvr>
                                            <p:cTn id="20" dur="500" fill="hold"/>
                                            <p:tgtEl>
                                              <p:spTgt spid="42"/>
                                            </p:tgtEl>
                                            <p:attrNameLst>
                                              <p:attrName>ppt_w</p:attrName>
                                            </p:attrNameLst>
                                          </p:cBhvr>
                                          <p:tavLst>
                                            <p:tav tm="0">
                                              <p:val>
                                                <p:fltVal val="0"/>
                                              </p:val>
                                            </p:tav>
                                            <p:tav tm="100000">
                                              <p:val>
                                                <p:strVal val="#ppt_w"/>
                                              </p:val>
                                            </p:tav>
                                          </p:tavLst>
                                        </p:anim>
                                        <p:anim calcmode="lin" valueType="num">
                                          <p:cBhvr>
                                            <p:cTn id="21" dur="500" fill="hold"/>
                                            <p:tgtEl>
                                              <p:spTgt spid="42"/>
                                            </p:tgtEl>
                                            <p:attrNameLst>
                                              <p:attrName>ppt_h</p:attrName>
                                            </p:attrNameLst>
                                          </p:cBhvr>
                                          <p:tavLst>
                                            <p:tav tm="0">
                                              <p:val>
                                                <p:fltVal val="0"/>
                                              </p:val>
                                            </p:tav>
                                            <p:tav tm="100000">
                                              <p:val>
                                                <p:strVal val="#ppt_h"/>
                                              </p:val>
                                            </p:tav>
                                          </p:tavLst>
                                        </p:anim>
                                        <p:animEffect transition="in" filter="fade">
                                          <p:cBhvr>
                                            <p:cTn id="22" dur="500"/>
                                            <p:tgtEl>
                                              <p:spTgt spid="42"/>
                                            </p:tgtEl>
                                          </p:cBhvr>
                                        </p:animEffect>
                                      </p:childTnLst>
                                    </p:cTn>
                                  </p:par>
                                  <p:par>
                                    <p:cTn id="23" presetID="53" presetClass="entr" presetSubtype="16" fill="hold" nodeType="withEffect">
                                      <p:stCondLst>
                                        <p:cond delay="500"/>
                                      </p:stCondLst>
                                      <p:childTnLst>
                                        <p:set>
                                          <p:cBhvr>
                                            <p:cTn id="24" dur="1" fill="hold">
                                              <p:stCondLst>
                                                <p:cond delay="0"/>
                                              </p:stCondLst>
                                            </p:cTn>
                                            <p:tgtEl>
                                              <p:spTgt spid="49"/>
                                            </p:tgtEl>
                                            <p:attrNameLst>
                                              <p:attrName>style.visibility</p:attrName>
                                            </p:attrNameLst>
                                          </p:cBhvr>
                                          <p:to>
                                            <p:strVal val="visible"/>
                                          </p:to>
                                        </p:set>
                                        <p:anim calcmode="lin" valueType="num">
                                          <p:cBhvr>
                                            <p:cTn id="25" dur="500" fill="hold"/>
                                            <p:tgtEl>
                                              <p:spTgt spid="49"/>
                                            </p:tgtEl>
                                            <p:attrNameLst>
                                              <p:attrName>ppt_w</p:attrName>
                                            </p:attrNameLst>
                                          </p:cBhvr>
                                          <p:tavLst>
                                            <p:tav tm="0">
                                              <p:val>
                                                <p:fltVal val="0"/>
                                              </p:val>
                                            </p:tav>
                                            <p:tav tm="100000">
                                              <p:val>
                                                <p:strVal val="#ppt_w"/>
                                              </p:val>
                                            </p:tav>
                                          </p:tavLst>
                                        </p:anim>
                                        <p:anim calcmode="lin" valueType="num">
                                          <p:cBhvr>
                                            <p:cTn id="26" dur="500" fill="hold"/>
                                            <p:tgtEl>
                                              <p:spTgt spid="49"/>
                                            </p:tgtEl>
                                            <p:attrNameLst>
                                              <p:attrName>ppt_h</p:attrName>
                                            </p:attrNameLst>
                                          </p:cBhvr>
                                          <p:tavLst>
                                            <p:tav tm="0">
                                              <p:val>
                                                <p:fltVal val="0"/>
                                              </p:val>
                                            </p:tav>
                                            <p:tav tm="100000">
                                              <p:val>
                                                <p:strVal val="#ppt_h"/>
                                              </p:val>
                                            </p:tav>
                                          </p:tavLst>
                                        </p:anim>
                                        <p:animEffect transition="in" filter="fade">
                                          <p:cBhvr>
                                            <p:cTn id="27" dur="500"/>
                                            <p:tgtEl>
                                              <p:spTgt spid="49"/>
                                            </p:tgtEl>
                                          </p:cBhvr>
                                        </p:animEffect>
                                      </p:childTnLst>
                                    </p:cTn>
                                  </p:par>
                                </p:childTnLst>
                              </p:cTn>
                            </p:par>
                            <p:par>
                              <p:cTn id="28" fill="hold">
                                <p:stCondLst>
                                  <p:cond delay="1500"/>
                                </p:stCondLst>
                                <p:childTnLst>
                                  <p:par>
                                    <p:cTn id="29" presetID="22" presetClass="entr" presetSubtype="1"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up)">
                                          <p:cBhvr>
                                            <p:cTn id="31" dur="500"/>
                                            <p:tgtEl>
                                              <p:spTgt spid="15"/>
                                            </p:tgtEl>
                                          </p:cBhvr>
                                        </p:animEffect>
                                      </p:childTnLst>
                                    </p:cTn>
                                  </p:par>
                                  <p:par>
                                    <p:cTn id="32" presetID="22" presetClass="entr" presetSubtype="1" fill="hold"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ipe(up)">
                                          <p:cBhvr>
                                            <p:cTn id="34" dur="500"/>
                                            <p:tgtEl>
                                              <p:spTgt spid="45"/>
                                            </p:tgtEl>
                                          </p:cBhvr>
                                        </p:animEffect>
                                      </p:childTnLst>
                                    </p:cTn>
                                  </p:par>
                                  <p:par>
                                    <p:cTn id="35" presetID="22" presetClass="entr" presetSubtype="1" fill="hold" nodeType="with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wipe(up)">
                                          <p:cBhvr>
                                            <p:cTn id="37"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randombar(horizontal)">
                                          <p:cBhvr>
                                            <p:cTn id="7" dur="500"/>
                                            <p:tgtEl>
                                              <p:spTgt spid="26"/>
                                            </p:tgtEl>
                                          </p:cBhvr>
                                        </p:animEffect>
                                      </p:childTnLst>
                                    </p:cTn>
                                  </p:par>
                                </p:childTnLst>
                              </p:cTn>
                            </p:par>
                            <p:par>
                              <p:cTn id="8" fill="hold">
                                <p:stCondLst>
                                  <p:cond delay="500"/>
                                </p:stCondLst>
                                <p:childTnLst>
                                  <p:par>
                                    <p:cTn id="9" presetID="2" presetClass="entr" presetSubtype="4" accel="60000" fill="hold" nodeType="after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1000" fill="hold"/>
                                            <p:tgtEl>
                                              <p:spTgt spid="40"/>
                                            </p:tgtEl>
                                            <p:attrNameLst>
                                              <p:attrName>ppt_x</p:attrName>
                                            </p:attrNameLst>
                                          </p:cBhvr>
                                          <p:tavLst>
                                            <p:tav tm="0">
                                              <p:val>
                                                <p:strVal val="#ppt_x"/>
                                              </p:val>
                                            </p:tav>
                                            <p:tav tm="100000">
                                              <p:val>
                                                <p:strVal val="#ppt_x"/>
                                              </p:val>
                                            </p:tav>
                                          </p:tavLst>
                                        </p:anim>
                                        <p:anim calcmode="lin" valueType="num">
                                          <p:cBhvr additive="base">
                                            <p:cTn id="12" dur="1000" fill="hold"/>
                                            <p:tgtEl>
                                              <p:spTgt spid="40"/>
                                            </p:tgtEl>
                                            <p:attrNameLst>
                                              <p:attrName>ppt_y</p:attrName>
                                            </p:attrNameLst>
                                          </p:cBhvr>
                                          <p:tavLst>
                                            <p:tav tm="0">
                                              <p:val>
                                                <p:strVal val="1+#ppt_h/2"/>
                                              </p:val>
                                            </p:tav>
                                            <p:tav tm="100000">
                                              <p:val>
                                                <p:strVal val="#ppt_y"/>
                                              </p:val>
                                            </p:tav>
                                          </p:tavLst>
                                        </p:anim>
                                      </p:childTnLst>
                                    </p:cTn>
                                  </p:par>
                                  <p:par>
                                    <p:cTn id="13" presetID="53" presetClass="entr" presetSubtype="16"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par>
                                    <p:cTn id="18" presetID="53" presetClass="entr" presetSubtype="16" fill="hold" nodeType="withEffect">
                                      <p:stCondLst>
                                        <p:cond delay="250"/>
                                      </p:stCondLst>
                                      <p:childTnLst>
                                        <p:set>
                                          <p:cBhvr>
                                            <p:cTn id="19" dur="1" fill="hold">
                                              <p:stCondLst>
                                                <p:cond delay="0"/>
                                              </p:stCondLst>
                                            </p:cTn>
                                            <p:tgtEl>
                                              <p:spTgt spid="42"/>
                                            </p:tgtEl>
                                            <p:attrNameLst>
                                              <p:attrName>style.visibility</p:attrName>
                                            </p:attrNameLst>
                                          </p:cBhvr>
                                          <p:to>
                                            <p:strVal val="visible"/>
                                          </p:to>
                                        </p:set>
                                        <p:anim calcmode="lin" valueType="num">
                                          <p:cBhvr>
                                            <p:cTn id="20" dur="500" fill="hold"/>
                                            <p:tgtEl>
                                              <p:spTgt spid="42"/>
                                            </p:tgtEl>
                                            <p:attrNameLst>
                                              <p:attrName>ppt_w</p:attrName>
                                            </p:attrNameLst>
                                          </p:cBhvr>
                                          <p:tavLst>
                                            <p:tav tm="0">
                                              <p:val>
                                                <p:fltVal val="0"/>
                                              </p:val>
                                            </p:tav>
                                            <p:tav tm="100000">
                                              <p:val>
                                                <p:strVal val="#ppt_w"/>
                                              </p:val>
                                            </p:tav>
                                          </p:tavLst>
                                        </p:anim>
                                        <p:anim calcmode="lin" valueType="num">
                                          <p:cBhvr>
                                            <p:cTn id="21" dur="500" fill="hold"/>
                                            <p:tgtEl>
                                              <p:spTgt spid="42"/>
                                            </p:tgtEl>
                                            <p:attrNameLst>
                                              <p:attrName>ppt_h</p:attrName>
                                            </p:attrNameLst>
                                          </p:cBhvr>
                                          <p:tavLst>
                                            <p:tav tm="0">
                                              <p:val>
                                                <p:fltVal val="0"/>
                                              </p:val>
                                            </p:tav>
                                            <p:tav tm="100000">
                                              <p:val>
                                                <p:strVal val="#ppt_h"/>
                                              </p:val>
                                            </p:tav>
                                          </p:tavLst>
                                        </p:anim>
                                        <p:animEffect transition="in" filter="fade">
                                          <p:cBhvr>
                                            <p:cTn id="22" dur="500"/>
                                            <p:tgtEl>
                                              <p:spTgt spid="42"/>
                                            </p:tgtEl>
                                          </p:cBhvr>
                                        </p:animEffect>
                                      </p:childTnLst>
                                    </p:cTn>
                                  </p:par>
                                  <p:par>
                                    <p:cTn id="23" presetID="53" presetClass="entr" presetSubtype="16" fill="hold" nodeType="withEffect">
                                      <p:stCondLst>
                                        <p:cond delay="500"/>
                                      </p:stCondLst>
                                      <p:childTnLst>
                                        <p:set>
                                          <p:cBhvr>
                                            <p:cTn id="24" dur="1" fill="hold">
                                              <p:stCondLst>
                                                <p:cond delay="0"/>
                                              </p:stCondLst>
                                            </p:cTn>
                                            <p:tgtEl>
                                              <p:spTgt spid="49"/>
                                            </p:tgtEl>
                                            <p:attrNameLst>
                                              <p:attrName>style.visibility</p:attrName>
                                            </p:attrNameLst>
                                          </p:cBhvr>
                                          <p:to>
                                            <p:strVal val="visible"/>
                                          </p:to>
                                        </p:set>
                                        <p:anim calcmode="lin" valueType="num">
                                          <p:cBhvr>
                                            <p:cTn id="25" dur="500" fill="hold"/>
                                            <p:tgtEl>
                                              <p:spTgt spid="49"/>
                                            </p:tgtEl>
                                            <p:attrNameLst>
                                              <p:attrName>ppt_w</p:attrName>
                                            </p:attrNameLst>
                                          </p:cBhvr>
                                          <p:tavLst>
                                            <p:tav tm="0">
                                              <p:val>
                                                <p:fltVal val="0"/>
                                              </p:val>
                                            </p:tav>
                                            <p:tav tm="100000">
                                              <p:val>
                                                <p:strVal val="#ppt_w"/>
                                              </p:val>
                                            </p:tav>
                                          </p:tavLst>
                                        </p:anim>
                                        <p:anim calcmode="lin" valueType="num">
                                          <p:cBhvr>
                                            <p:cTn id="26" dur="500" fill="hold"/>
                                            <p:tgtEl>
                                              <p:spTgt spid="49"/>
                                            </p:tgtEl>
                                            <p:attrNameLst>
                                              <p:attrName>ppt_h</p:attrName>
                                            </p:attrNameLst>
                                          </p:cBhvr>
                                          <p:tavLst>
                                            <p:tav tm="0">
                                              <p:val>
                                                <p:fltVal val="0"/>
                                              </p:val>
                                            </p:tav>
                                            <p:tav tm="100000">
                                              <p:val>
                                                <p:strVal val="#ppt_h"/>
                                              </p:val>
                                            </p:tav>
                                          </p:tavLst>
                                        </p:anim>
                                        <p:animEffect transition="in" filter="fade">
                                          <p:cBhvr>
                                            <p:cTn id="27" dur="500"/>
                                            <p:tgtEl>
                                              <p:spTgt spid="49"/>
                                            </p:tgtEl>
                                          </p:cBhvr>
                                        </p:animEffect>
                                      </p:childTnLst>
                                    </p:cTn>
                                  </p:par>
                                </p:childTnLst>
                              </p:cTn>
                            </p:par>
                            <p:par>
                              <p:cTn id="28" fill="hold">
                                <p:stCondLst>
                                  <p:cond delay="1500"/>
                                </p:stCondLst>
                                <p:childTnLst>
                                  <p:par>
                                    <p:cTn id="29" presetID="22" presetClass="entr" presetSubtype="1"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up)">
                                          <p:cBhvr>
                                            <p:cTn id="31" dur="500"/>
                                            <p:tgtEl>
                                              <p:spTgt spid="15"/>
                                            </p:tgtEl>
                                          </p:cBhvr>
                                        </p:animEffect>
                                      </p:childTnLst>
                                    </p:cTn>
                                  </p:par>
                                  <p:par>
                                    <p:cTn id="32" presetID="22" presetClass="entr" presetSubtype="1" fill="hold"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ipe(up)">
                                          <p:cBhvr>
                                            <p:cTn id="34" dur="500"/>
                                            <p:tgtEl>
                                              <p:spTgt spid="45"/>
                                            </p:tgtEl>
                                          </p:cBhvr>
                                        </p:animEffect>
                                      </p:childTnLst>
                                    </p:cTn>
                                  </p:par>
                                  <p:par>
                                    <p:cTn id="35" presetID="22" presetClass="entr" presetSubtype="1" fill="hold" nodeType="with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wipe(up)">
                                          <p:cBhvr>
                                            <p:cTn id="37"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36"/>
          <p:cNvSpPr/>
          <p:nvPr/>
        </p:nvSpPr>
        <p:spPr bwMode="auto">
          <a:xfrm>
            <a:off x="8477251" y="2095501"/>
            <a:ext cx="2542684" cy="1077218"/>
          </a:xfrm>
          <a:prstGeom prst="rect">
            <a:avLst/>
          </a:prstGeom>
        </p:spPr>
        <p:txBody>
          <a:bodyPr wrap="none">
            <a:spAutoFit/>
          </a:bodyPr>
          <a:lstStyle/>
          <a:p>
            <a:pPr fontAlgn="auto">
              <a:spcBef>
                <a:spcPts val="0"/>
              </a:spcBef>
              <a:spcAft>
                <a:spcPts val="0"/>
              </a:spcAft>
              <a:defRPr/>
            </a:pPr>
            <a:r>
              <a:rPr lang="en-US" sz="3200" dirty="0" smtClean="0">
                <a:solidFill>
                  <a:schemeClr val="bg1"/>
                </a:solidFill>
                <a:latin typeface="+mj-lt"/>
                <a:ea typeface="Open Sans" panose="020B0606030504020204" pitchFamily="34" charset="0"/>
                <a:cs typeface="Open Sans" panose="020B0606030504020204" pitchFamily="34" charset="0"/>
              </a:rPr>
              <a:t>ADD </a:t>
            </a:r>
            <a:endParaRPr lang="en-US" sz="3200" dirty="0" smtClean="0">
              <a:solidFill>
                <a:schemeClr val="bg1"/>
              </a:solidFill>
              <a:latin typeface="+mj-lt"/>
              <a:ea typeface="Open Sans" panose="020B0606030504020204" pitchFamily="34" charset="0"/>
              <a:cs typeface="Open Sans" panose="020B0606030504020204" pitchFamily="34" charset="0"/>
            </a:endParaRPr>
          </a:p>
          <a:p>
            <a:pPr fontAlgn="auto">
              <a:spcBef>
                <a:spcPts val="0"/>
              </a:spcBef>
              <a:spcAft>
                <a:spcPts val="0"/>
              </a:spcAft>
              <a:defRPr/>
            </a:pPr>
            <a:r>
              <a:rPr lang="en-US" sz="3200" b="1" dirty="0" smtClean="0">
                <a:solidFill>
                  <a:schemeClr val="bg1"/>
                </a:solidFill>
                <a:latin typeface="+mj-lt"/>
                <a:ea typeface="Open Sans" panose="020B0606030504020204" pitchFamily="34" charset="0"/>
                <a:cs typeface="Open Sans" panose="020B0606030504020204" pitchFamily="34" charset="0"/>
              </a:rPr>
              <a:t>YOUR TITLE HERE</a:t>
            </a:r>
            <a:endParaRPr lang="en-US" sz="3200" b="1" dirty="0">
              <a:solidFill>
                <a:schemeClr val="bg1"/>
              </a:solidFill>
              <a:latin typeface="+mj-lt"/>
              <a:ea typeface="Open Sans" panose="020B0606030504020204" pitchFamily="34" charset="0"/>
              <a:cs typeface="Open Sans" panose="020B0606030504020204" pitchFamily="34" charset="0"/>
            </a:endParaRPr>
          </a:p>
        </p:txBody>
      </p:sp>
      <p:sp>
        <p:nvSpPr>
          <p:cNvPr id="26" name="Rectangle 37"/>
          <p:cNvSpPr/>
          <p:nvPr/>
        </p:nvSpPr>
        <p:spPr bwMode="auto">
          <a:xfrm>
            <a:off x="8477251" y="3333752"/>
            <a:ext cx="2857500" cy="1938416"/>
          </a:xfrm>
          <a:prstGeom prst="rect">
            <a:avLst/>
          </a:prstGeom>
        </p:spPr>
        <p:txBody>
          <a:bodyPr>
            <a:spAutoFit/>
          </a:bodyPr>
          <a:lstStyle/>
          <a:p>
            <a:pPr fontAlgn="auto">
              <a:spcBef>
                <a:spcPts val="0"/>
              </a:spcBef>
              <a:spcAft>
                <a:spcPts val="0"/>
              </a:spcAft>
              <a:defRPr/>
            </a:pPr>
            <a:r>
              <a:rPr lang="ms-MY" sz="133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 Lorem ipsum dolor sit odio sit amet odio tristique quis tempus odio Lorem ipsum dolor sit amet Lorem ipsum dolor sit</a:t>
            </a:r>
            <a:endParaRPr lang="ms-MY" sz="133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grpSp>
        <p:nvGrpSpPr>
          <p:cNvPr id="27" name="Group 83"/>
          <p:cNvGrpSpPr/>
          <p:nvPr/>
        </p:nvGrpSpPr>
        <p:grpSpPr>
          <a:xfrm>
            <a:off x="4095736" y="1714488"/>
            <a:ext cx="3904552" cy="4002491"/>
            <a:chOff x="357158" y="928676"/>
            <a:chExt cx="2522727" cy="2586006"/>
          </a:xfrm>
          <a:noFill/>
        </p:grpSpPr>
        <p:sp>
          <p:nvSpPr>
            <p:cNvPr id="28" name="Freeform 5"/>
            <p:cNvSpPr>
              <a:spLocks noEditPoints="1"/>
            </p:cNvSpPr>
            <p:nvPr/>
          </p:nvSpPr>
          <p:spPr bwMode="auto">
            <a:xfrm>
              <a:off x="357158" y="928676"/>
              <a:ext cx="722862" cy="2586006"/>
            </a:xfrm>
            <a:custGeom>
              <a:avLst/>
              <a:gdLst/>
              <a:ahLst/>
              <a:cxnLst>
                <a:cxn ang="0">
                  <a:pos x="412" y="479"/>
                </a:cxn>
                <a:cxn ang="0">
                  <a:pos x="399" y="421"/>
                </a:cxn>
                <a:cxn ang="0">
                  <a:pos x="392" y="355"/>
                </a:cxn>
                <a:cxn ang="0">
                  <a:pos x="357" y="279"/>
                </a:cxn>
                <a:cxn ang="0">
                  <a:pos x="281" y="256"/>
                </a:cxn>
                <a:cxn ang="0">
                  <a:pos x="221" y="259"/>
                </a:cxn>
                <a:cxn ang="0">
                  <a:pos x="161" y="321"/>
                </a:cxn>
                <a:cxn ang="0">
                  <a:pos x="176" y="286"/>
                </a:cxn>
                <a:cxn ang="0">
                  <a:pos x="203" y="227"/>
                </a:cxn>
                <a:cxn ang="0">
                  <a:pos x="223" y="177"/>
                </a:cxn>
                <a:cxn ang="0">
                  <a:pos x="238" y="130"/>
                </a:cxn>
                <a:cxn ang="0">
                  <a:pos x="233" y="56"/>
                </a:cxn>
                <a:cxn ang="0">
                  <a:pos x="198" y="4"/>
                </a:cxn>
                <a:cxn ang="0">
                  <a:pos x="113" y="26"/>
                </a:cxn>
                <a:cxn ang="0">
                  <a:pos x="89" y="83"/>
                </a:cxn>
                <a:cxn ang="0">
                  <a:pos x="86" y="122"/>
                </a:cxn>
                <a:cxn ang="0">
                  <a:pos x="125" y="223"/>
                </a:cxn>
                <a:cxn ang="0">
                  <a:pos x="138" y="275"/>
                </a:cxn>
                <a:cxn ang="0">
                  <a:pos x="140" y="301"/>
                </a:cxn>
                <a:cxn ang="0">
                  <a:pos x="105" y="399"/>
                </a:cxn>
                <a:cxn ang="0">
                  <a:pos x="99" y="297"/>
                </a:cxn>
                <a:cxn ang="0">
                  <a:pos x="131" y="238"/>
                </a:cxn>
                <a:cxn ang="0">
                  <a:pos x="41" y="306"/>
                </a:cxn>
                <a:cxn ang="0">
                  <a:pos x="26" y="444"/>
                </a:cxn>
                <a:cxn ang="0">
                  <a:pos x="37" y="597"/>
                </a:cxn>
                <a:cxn ang="0">
                  <a:pos x="34" y="684"/>
                </a:cxn>
                <a:cxn ang="0">
                  <a:pos x="11" y="775"/>
                </a:cxn>
                <a:cxn ang="0">
                  <a:pos x="7" y="820"/>
                </a:cxn>
                <a:cxn ang="0">
                  <a:pos x="49" y="973"/>
                </a:cxn>
                <a:cxn ang="0">
                  <a:pos x="74" y="1132"/>
                </a:cxn>
                <a:cxn ang="0">
                  <a:pos x="80" y="1213"/>
                </a:cxn>
                <a:cxn ang="0">
                  <a:pos x="80" y="1237"/>
                </a:cxn>
                <a:cxn ang="0">
                  <a:pos x="91" y="1284"/>
                </a:cxn>
                <a:cxn ang="0">
                  <a:pos x="64" y="1342"/>
                </a:cxn>
                <a:cxn ang="0">
                  <a:pos x="27" y="1401"/>
                </a:cxn>
                <a:cxn ang="0">
                  <a:pos x="50" y="1419"/>
                </a:cxn>
                <a:cxn ang="0">
                  <a:pos x="104" y="1400"/>
                </a:cxn>
                <a:cxn ang="0">
                  <a:pos x="134" y="1355"/>
                </a:cxn>
                <a:cxn ang="0">
                  <a:pos x="166" y="1342"/>
                </a:cxn>
                <a:cxn ang="0">
                  <a:pos x="178" y="1244"/>
                </a:cxn>
                <a:cxn ang="0">
                  <a:pos x="180" y="1131"/>
                </a:cxn>
                <a:cxn ang="0">
                  <a:pos x="178" y="969"/>
                </a:cxn>
                <a:cxn ang="0">
                  <a:pos x="207" y="1113"/>
                </a:cxn>
                <a:cxn ang="0">
                  <a:pos x="228" y="1194"/>
                </a:cxn>
                <a:cxn ang="0">
                  <a:pos x="236" y="1282"/>
                </a:cxn>
                <a:cxn ang="0">
                  <a:pos x="252" y="1370"/>
                </a:cxn>
                <a:cxn ang="0">
                  <a:pos x="267" y="1398"/>
                </a:cxn>
                <a:cxn ang="0">
                  <a:pos x="270" y="1440"/>
                </a:cxn>
                <a:cxn ang="0">
                  <a:pos x="304" y="1514"/>
                </a:cxn>
                <a:cxn ang="0">
                  <a:pos x="330" y="1519"/>
                </a:cxn>
                <a:cxn ang="0">
                  <a:pos x="346" y="1455"/>
                </a:cxn>
                <a:cxn ang="0">
                  <a:pos x="334" y="1376"/>
                </a:cxn>
                <a:cxn ang="0">
                  <a:pos x="346" y="1250"/>
                </a:cxn>
                <a:cxn ang="0">
                  <a:pos x="339" y="1176"/>
                </a:cxn>
                <a:cxn ang="0">
                  <a:pos x="335" y="1108"/>
                </a:cxn>
                <a:cxn ang="0">
                  <a:pos x="326" y="1045"/>
                </a:cxn>
                <a:cxn ang="0">
                  <a:pos x="347" y="853"/>
                </a:cxn>
                <a:cxn ang="0">
                  <a:pos x="379" y="802"/>
                </a:cxn>
                <a:cxn ang="0">
                  <a:pos x="365" y="738"/>
                </a:cxn>
                <a:cxn ang="0">
                  <a:pos x="376" y="695"/>
                </a:cxn>
                <a:cxn ang="0">
                  <a:pos x="425" y="583"/>
                </a:cxn>
                <a:cxn ang="0">
                  <a:pos x="420" y="530"/>
                </a:cxn>
                <a:cxn ang="0">
                  <a:pos x="331" y="832"/>
                </a:cxn>
              </a:cxnLst>
              <a:rect l="0" t="0" r="r" b="b"/>
              <a:pathLst>
                <a:path w="425" h="1524">
                  <a:moveTo>
                    <a:pt x="420" y="530"/>
                  </a:moveTo>
                  <a:lnTo>
                    <a:pt x="420" y="530"/>
                  </a:lnTo>
                  <a:lnTo>
                    <a:pt x="420" y="522"/>
                  </a:lnTo>
                  <a:lnTo>
                    <a:pt x="420" y="515"/>
                  </a:lnTo>
                  <a:lnTo>
                    <a:pt x="416" y="501"/>
                  </a:lnTo>
                  <a:lnTo>
                    <a:pt x="412" y="488"/>
                  </a:lnTo>
                  <a:lnTo>
                    <a:pt x="412" y="479"/>
                  </a:lnTo>
                  <a:lnTo>
                    <a:pt x="412" y="473"/>
                  </a:lnTo>
                  <a:lnTo>
                    <a:pt x="412" y="473"/>
                  </a:lnTo>
                  <a:lnTo>
                    <a:pt x="413" y="466"/>
                  </a:lnTo>
                  <a:lnTo>
                    <a:pt x="413" y="459"/>
                  </a:lnTo>
                  <a:lnTo>
                    <a:pt x="410" y="447"/>
                  </a:lnTo>
                  <a:lnTo>
                    <a:pt x="399" y="421"/>
                  </a:lnTo>
                  <a:lnTo>
                    <a:pt x="399" y="421"/>
                  </a:lnTo>
                  <a:lnTo>
                    <a:pt x="398" y="415"/>
                  </a:lnTo>
                  <a:lnTo>
                    <a:pt x="397" y="409"/>
                  </a:lnTo>
                  <a:lnTo>
                    <a:pt x="397" y="396"/>
                  </a:lnTo>
                  <a:lnTo>
                    <a:pt x="397" y="384"/>
                  </a:lnTo>
                  <a:lnTo>
                    <a:pt x="395" y="370"/>
                  </a:lnTo>
                  <a:lnTo>
                    <a:pt x="395" y="370"/>
                  </a:lnTo>
                  <a:lnTo>
                    <a:pt x="392" y="355"/>
                  </a:lnTo>
                  <a:lnTo>
                    <a:pt x="388" y="340"/>
                  </a:lnTo>
                  <a:lnTo>
                    <a:pt x="382" y="312"/>
                  </a:lnTo>
                  <a:lnTo>
                    <a:pt x="382" y="312"/>
                  </a:lnTo>
                  <a:lnTo>
                    <a:pt x="377" y="299"/>
                  </a:lnTo>
                  <a:lnTo>
                    <a:pt x="372" y="291"/>
                  </a:lnTo>
                  <a:lnTo>
                    <a:pt x="365" y="285"/>
                  </a:lnTo>
                  <a:lnTo>
                    <a:pt x="357" y="279"/>
                  </a:lnTo>
                  <a:lnTo>
                    <a:pt x="347" y="275"/>
                  </a:lnTo>
                  <a:lnTo>
                    <a:pt x="337" y="272"/>
                  </a:lnTo>
                  <a:lnTo>
                    <a:pt x="315" y="267"/>
                  </a:lnTo>
                  <a:lnTo>
                    <a:pt x="315" y="267"/>
                  </a:lnTo>
                  <a:lnTo>
                    <a:pt x="303" y="264"/>
                  </a:lnTo>
                  <a:lnTo>
                    <a:pt x="292" y="260"/>
                  </a:lnTo>
                  <a:lnTo>
                    <a:pt x="281" y="256"/>
                  </a:lnTo>
                  <a:lnTo>
                    <a:pt x="270" y="250"/>
                  </a:lnTo>
                  <a:lnTo>
                    <a:pt x="260" y="244"/>
                  </a:lnTo>
                  <a:lnTo>
                    <a:pt x="251" y="237"/>
                  </a:lnTo>
                  <a:lnTo>
                    <a:pt x="243" y="229"/>
                  </a:lnTo>
                  <a:lnTo>
                    <a:pt x="234" y="219"/>
                  </a:lnTo>
                  <a:lnTo>
                    <a:pt x="234" y="219"/>
                  </a:lnTo>
                  <a:lnTo>
                    <a:pt x="221" y="259"/>
                  </a:lnTo>
                  <a:lnTo>
                    <a:pt x="206" y="298"/>
                  </a:lnTo>
                  <a:lnTo>
                    <a:pt x="187" y="336"/>
                  </a:lnTo>
                  <a:lnTo>
                    <a:pt x="166" y="373"/>
                  </a:lnTo>
                  <a:lnTo>
                    <a:pt x="166" y="373"/>
                  </a:lnTo>
                  <a:lnTo>
                    <a:pt x="164" y="354"/>
                  </a:lnTo>
                  <a:lnTo>
                    <a:pt x="161" y="332"/>
                  </a:lnTo>
                  <a:lnTo>
                    <a:pt x="161" y="321"/>
                  </a:lnTo>
                  <a:lnTo>
                    <a:pt x="162" y="310"/>
                  </a:lnTo>
                  <a:lnTo>
                    <a:pt x="165" y="302"/>
                  </a:lnTo>
                  <a:lnTo>
                    <a:pt x="168" y="299"/>
                  </a:lnTo>
                  <a:lnTo>
                    <a:pt x="170" y="295"/>
                  </a:lnTo>
                  <a:lnTo>
                    <a:pt x="170" y="295"/>
                  </a:lnTo>
                  <a:lnTo>
                    <a:pt x="174" y="291"/>
                  </a:lnTo>
                  <a:lnTo>
                    <a:pt x="176" y="286"/>
                  </a:lnTo>
                  <a:lnTo>
                    <a:pt x="176" y="282"/>
                  </a:lnTo>
                  <a:lnTo>
                    <a:pt x="173" y="278"/>
                  </a:lnTo>
                  <a:lnTo>
                    <a:pt x="166" y="270"/>
                  </a:lnTo>
                  <a:lnTo>
                    <a:pt x="158" y="260"/>
                  </a:lnTo>
                  <a:lnTo>
                    <a:pt x="158" y="260"/>
                  </a:lnTo>
                  <a:lnTo>
                    <a:pt x="188" y="238"/>
                  </a:lnTo>
                  <a:lnTo>
                    <a:pt x="203" y="227"/>
                  </a:lnTo>
                  <a:lnTo>
                    <a:pt x="217" y="215"/>
                  </a:lnTo>
                  <a:lnTo>
                    <a:pt x="217" y="215"/>
                  </a:lnTo>
                  <a:lnTo>
                    <a:pt x="219" y="211"/>
                  </a:lnTo>
                  <a:lnTo>
                    <a:pt x="222" y="207"/>
                  </a:lnTo>
                  <a:lnTo>
                    <a:pt x="223" y="197"/>
                  </a:lnTo>
                  <a:lnTo>
                    <a:pt x="223" y="186"/>
                  </a:lnTo>
                  <a:lnTo>
                    <a:pt x="223" y="177"/>
                  </a:lnTo>
                  <a:lnTo>
                    <a:pt x="223" y="177"/>
                  </a:lnTo>
                  <a:lnTo>
                    <a:pt x="223" y="170"/>
                  </a:lnTo>
                  <a:lnTo>
                    <a:pt x="225" y="165"/>
                  </a:lnTo>
                  <a:lnTo>
                    <a:pt x="229" y="152"/>
                  </a:lnTo>
                  <a:lnTo>
                    <a:pt x="234" y="141"/>
                  </a:lnTo>
                  <a:lnTo>
                    <a:pt x="238" y="130"/>
                  </a:lnTo>
                  <a:lnTo>
                    <a:pt x="238" y="130"/>
                  </a:lnTo>
                  <a:lnTo>
                    <a:pt x="240" y="120"/>
                  </a:lnTo>
                  <a:lnTo>
                    <a:pt x="238" y="109"/>
                  </a:lnTo>
                  <a:lnTo>
                    <a:pt x="237" y="98"/>
                  </a:lnTo>
                  <a:lnTo>
                    <a:pt x="236" y="87"/>
                  </a:lnTo>
                  <a:lnTo>
                    <a:pt x="236" y="87"/>
                  </a:lnTo>
                  <a:lnTo>
                    <a:pt x="234" y="66"/>
                  </a:lnTo>
                  <a:lnTo>
                    <a:pt x="233" y="56"/>
                  </a:lnTo>
                  <a:lnTo>
                    <a:pt x="230" y="45"/>
                  </a:lnTo>
                  <a:lnTo>
                    <a:pt x="228" y="35"/>
                  </a:lnTo>
                  <a:lnTo>
                    <a:pt x="222" y="26"/>
                  </a:lnTo>
                  <a:lnTo>
                    <a:pt x="217" y="17"/>
                  </a:lnTo>
                  <a:lnTo>
                    <a:pt x="208" y="9"/>
                  </a:lnTo>
                  <a:lnTo>
                    <a:pt x="208" y="9"/>
                  </a:lnTo>
                  <a:lnTo>
                    <a:pt x="198" y="4"/>
                  </a:lnTo>
                  <a:lnTo>
                    <a:pt x="184" y="0"/>
                  </a:lnTo>
                  <a:lnTo>
                    <a:pt x="172" y="0"/>
                  </a:lnTo>
                  <a:lnTo>
                    <a:pt x="158" y="0"/>
                  </a:lnTo>
                  <a:lnTo>
                    <a:pt x="144" y="4"/>
                  </a:lnTo>
                  <a:lnTo>
                    <a:pt x="132" y="9"/>
                  </a:lnTo>
                  <a:lnTo>
                    <a:pt x="121" y="16"/>
                  </a:lnTo>
                  <a:lnTo>
                    <a:pt x="113" y="26"/>
                  </a:lnTo>
                  <a:lnTo>
                    <a:pt x="113" y="26"/>
                  </a:lnTo>
                  <a:lnTo>
                    <a:pt x="105" y="35"/>
                  </a:lnTo>
                  <a:lnTo>
                    <a:pt x="98" y="47"/>
                  </a:lnTo>
                  <a:lnTo>
                    <a:pt x="93" y="58"/>
                  </a:lnTo>
                  <a:lnTo>
                    <a:pt x="90" y="72"/>
                  </a:lnTo>
                  <a:lnTo>
                    <a:pt x="90" y="72"/>
                  </a:lnTo>
                  <a:lnTo>
                    <a:pt x="89" y="83"/>
                  </a:lnTo>
                  <a:lnTo>
                    <a:pt x="90" y="94"/>
                  </a:lnTo>
                  <a:lnTo>
                    <a:pt x="90" y="94"/>
                  </a:lnTo>
                  <a:lnTo>
                    <a:pt x="90" y="102"/>
                  </a:lnTo>
                  <a:lnTo>
                    <a:pt x="89" y="109"/>
                  </a:lnTo>
                  <a:lnTo>
                    <a:pt x="87" y="115"/>
                  </a:lnTo>
                  <a:lnTo>
                    <a:pt x="86" y="122"/>
                  </a:lnTo>
                  <a:lnTo>
                    <a:pt x="86" y="122"/>
                  </a:lnTo>
                  <a:lnTo>
                    <a:pt x="87" y="136"/>
                  </a:lnTo>
                  <a:lnTo>
                    <a:pt x="90" y="150"/>
                  </a:lnTo>
                  <a:lnTo>
                    <a:pt x="94" y="162"/>
                  </a:lnTo>
                  <a:lnTo>
                    <a:pt x="99" y="174"/>
                  </a:lnTo>
                  <a:lnTo>
                    <a:pt x="113" y="199"/>
                  </a:lnTo>
                  <a:lnTo>
                    <a:pt x="125" y="223"/>
                  </a:lnTo>
                  <a:lnTo>
                    <a:pt x="125" y="223"/>
                  </a:lnTo>
                  <a:lnTo>
                    <a:pt x="135" y="241"/>
                  </a:lnTo>
                  <a:lnTo>
                    <a:pt x="142" y="259"/>
                  </a:lnTo>
                  <a:lnTo>
                    <a:pt x="142" y="259"/>
                  </a:lnTo>
                  <a:lnTo>
                    <a:pt x="143" y="263"/>
                  </a:lnTo>
                  <a:lnTo>
                    <a:pt x="143" y="265"/>
                  </a:lnTo>
                  <a:lnTo>
                    <a:pt x="140" y="271"/>
                  </a:lnTo>
                  <a:lnTo>
                    <a:pt x="138" y="275"/>
                  </a:lnTo>
                  <a:lnTo>
                    <a:pt x="136" y="279"/>
                  </a:lnTo>
                  <a:lnTo>
                    <a:pt x="136" y="282"/>
                  </a:lnTo>
                  <a:lnTo>
                    <a:pt x="136" y="282"/>
                  </a:lnTo>
                  <a:lnTo>
                    <a:pt x="140" y="291"/>
                  </a:lnTo>
                  <a:lnTo>
                    <a:pt x="140" y="297"/>
                  </a:lnTo>
                  <a:lnTo>
                    <a:pt x="140" y="301"/>
                  </a:lnTo>
                  <a:lnTo>
                    <a:pt x="140" y="301"/>
                  </a:lnTo>
                  <a:lnTo>
                    <a:pt x="138" y="305"/>
                  </a:lnTo>
                  <a:lnTo>
                    <a:pt x="134" y="308"/>
                  </a:lnTo>
                  <a:lnTo>
                    <a:pt x="128" y="312"/>
                  </a:lnTo>
                  <a:lnTo>
                    <a:pt x="127" y="313"/>
                  </a:lnTo>
                  <a:lnTo>
                    <a:pt x="125" y="316"/>
                  </a:lnTo>
                  <a:lnTo>
                    <a:pt x="125" y="316"/>
                  </a:lnTo>
                  <a:lnTo>
                    <a:pt x="105" y="399"/>
                  </a:lnTo>
                  <a:lnTo>
                    <a:pt x="105" y="399"/>
                  </a:lnTo>
                  <a:lnTo>
                    <a:pt x="101" y="376"/>
                  </a:lnTo>
                  <a:lnTo>
                    <a:pt x="98" y="353"/>
                  </a:lnTo>
                  <a:lnTo>
                    <a:pt x="98" y="329"/>
                  </a:lnTo>
                  <a:lnTo>
                    <a:pt x="98" y="308"/>
                  </a:lnTo>
                  <a:lnTo>
                    <a:pt x="98" y="308"/>
                  </a:lnTo>
                  <a:lnTo>
                    <a:pt x="99" y="297"/>
                  </a:lnTo>
                  <a:lnTo>
                    <a:pt x="101" y="287"/>
                  </a:lnTo>
                  <a:lnTo>
                    <a:pt x="104" y="279"/>
                  </a:lnTo>
                  <a:lnTo>
                    <a:pt x="109" y="270"/>
                  </a:lnTo>
                  <a:lnTo>
                    <a:pt x="109" y="270"/>
                  </a:lnTo>
                  <a:lnTo>
                    <a:pt x="121" y="255"/>
                  </a:lnTo>
                  <a:lnTo>
                    <a:pt x="127" y="246"/>
                  </a:lnTo>
                  <a:lnTo>
                    <a:pt x="131" y="238"/>
                  </a:lnTo>
                  <a:lnTo>
                    <a:pt x="131" y="238"/>
                  </a:lnTo>
                  <a:lnTo>
                    <a:pt x="113" y="252"/>
                  </a:lnTo>
                  <a:lnTo>
                    <a:pt x="95" y="267"/>
                  </a:lnTo>
                  <a:lnTo>
                    <a:pt x="57" y="293"/>
                  </a:lnTo>
                  <a:lnTo>
                    <a:pt x="57" y="293"/>
                  </a:lnTo>
                  <a:lnTo>
                    <a:pt x="46" y="302"/>
                  </a:lnTo>
                  <a:lnTo>
                    <a:pt x="41" y="306"/>
                  </a:lnTo>
                  <a:lnTo>
                    <a:pt x="38" y="312"/>
                  </a:lnTo>
                  <a:lnTo>
                    <a:pt x="35" y="317"/>
                  </a:lnTo>
                  <a:lnTo>
                    <a:pt x="34" y="324"/>
                  </a:lnTo>
                  <a:lnTo>
                    <a:pt x="31" y="339"/>
                  </a:lnTo>
                  <a:lnTo>
                    <a:pt x="31" y="339"/>
                  </a:lnTo>
                  <a:lnTo>
                    <a:pt x="29" y="391"/>
                  </a:lnTo>
                  <a:lnTo>
                    <a:pt x="26" y="444"/>
                  </a:lnTo>
                  <a:lnTo>
                    <a:pt x="26" y="470"/>
                  </a:lnTo>
                  <a:lnTo>
                    <a:pt x="26" y="497"/>
                  </a:lnTo>
                  <a:lnTo>
                    <a:pt x="27" y="523"/>
                  </a:lnTo>
                  <a:lnTo>
                    <a:pt x="31" y="549"/>
                  </a:lnTo>
                  <a:lnTo>
                    <a:pt x="31" y="549"/>
                  </a:lnTo>
                  <a:lnTo>
                    <a:pt x="34" y="573"/>
                  </a:lnTo>
                  <a:lnTo>
                    <a:pt x="37" y="597"/>
                  </a:lnTo>
                  <a:lnTo>
                    <a:pt x="38" y="621"/>
                  </a:lnTo>
                  <a:lnTo>
                    <a:pt x="38" y="633"/>
                  </a:lnTo>
                  <a:lnTo>
                    <a:pt x="37" y="646"/>
                  </a:lnTo>
                  <a:lnTo>
                    <a:pt x="37" y="646"/>
                  </a:lnTo>
                  <a:lnTo>
                    <a:pt x="33" y="665"/>
                  </a:lnTo>
                  <a:lnTo>
                    <a:pt x="31" y="673"/>
                  </a:lnTo>
                  <a:lnTo>
                    <a:pt x="34" y="684"/>
                  </a:lnTo>
                  <a:lnTo>
                    <a:pt x="34" y="684"/>
                  </a:lnTo>
                  <a:lnTo>
                    <a:pt x="34" y="688"/>
                  </a:lnTo>
                  <a:lnTo>
                    <a:pt x="34" y="693"/>
                  </a:lnTo>
                  <a:lnTo>
                    <a:pt x="31" y="706"/>
                  </a:lnTo>
                  <a:lnTo>
                    <a:pt x="24" y="728"/>
                  </a:lnTo>
                  <a:lnTo>
                    <a:pt x="24" y="728"/>
                  </a:lnTo>
                  <a:lnTo>
                    <a:pt x="11" y="775"/>
                  </a:lnTo>
                  <a:lnTo>
                    <a:pt x="11" y="775"/>
                  </a:lnTo>
                  <a:lnTo>
                    <a:pt x="4" y="794"/>
                  </a:lnTo>
                  <a:lnTo>
                    <a:pt x="1" y="804"/>
                  </a:lnTo>
                  <a:lnTo>
                    <a:pt x="0" y="812"/>
                  </a:lnTo>
                  <a:lnTo>
                    <a:pt x="0" y="812"/>
                  </a:lnTo>
                  <a:lnTo>
                    <a:pt x="3" y="817"/>
                  </a:lnTo>
                  <a:lnTo>
                    <a:pt x="7" y="820"/>
                  </a:lnTo>
                  <a:lnTo>
                    <a:pt x="12" y="822"/>
                  </a:lnTo>
                  <a:lnTo>
                    <a:pt x="19" y="822"/>
                  </a:lnTo>
                  <a:lnTo>
                    <a:pt x="31" y="819"/>
                  </a:lnTo>
                  <a:lnTo>
                    <a:pt x="41" y="816"/>
                  </a:lnTo>
                  <a:lnTo>
                    <a:pt x="41" y="816"/>
                  </a:lnTo>
                  <a:lnTo>
                    <a:pt x="46" y="920"/>
                  </a:lnTo>
                  <a:lnTo>
                    <a:pt x="49" y="973"/>
                  </a:lnTo>
                  <a:lnTo>
                    <a:pt x="53" y="1025"/>
                  </a:lnTo>
                  <a:lnTo>
                    <a:pt x="53" y="1025"/>
                  </a:lnTo>
                  <a:lnTo>
                    <a:pt x="57" y="1046"/>
                  </a:lnTo>
                  <a:lnTo>
                    <a:pt x="61" y="1068"/>
                  </a:lnTo>
                  <a:lnTo>
                    <a:pt x="71" y="1113"/>
                  </a:lnTo>
                  <a:lnTo>
                    <a:pt x="71" y="1113"/>
                  </a:lnTo>
                  <a:lnTo>
                    <a:pt x="74" y="1132"/>
                  </a:lnTo>
                  <a:lnTo>
                    <a:pt x="75" y="1151"/>
                  </a:lnTo>
                  <a:lnTo>
                    <a:pt x="75" y="1191"/>
                  </a:lnTo>
                  <a:lnTo>
                    <a:pt x="75" y="1191"/>
                  </a:lnTo>
                  <a:lnTo>
                    <a:pt x="76" y="1202"/>
                  </a:lnTo>
                  <a:lnTo>
                    <a:pt x="78" y="1209"/>
                  </a:lnTo>
                  <a:lnTo>
                    <a:pt x="80" y="1213"/>
                  </a:lnTo>
                  <a:lnTo>
                    <a:pt x="80" y="1213"/>
                  </a:lnTo>
                  <a:lnTo>
                    <a:pt x="82" y="1215"/>
                  </a:lnTo>
                  <a:lnTo>
                    <a:pt x="83" y="1218"/>
                  </a:lnTo>
                  <a:lnTo>
                    <a:pt x="82" y="1224"/>
                  </a:lnTo>
                  <a:lnTo>
                    <a:pt x="79" y="1228"/>
                  </a:lnTo>
                  <a:lnTo>
                    <a:pt x="79" y="1233"/>
                  </a:lnTo>
                  <a:lnTo>
                    <a:pt x="79" y="1233"/>
                  </a:lnTo>
                  <a:lnTo>
                    <a:pt x="80" y="1237"/>
                  </a:lnTo>
                  <a:lnTo>
                    <a:pt x="83" y="1241"/>
                  </a:lnTo>
                  <a:lnTo>
                    <a:pt x="89" y="1248"/>
                  </a:lnTo>
                  <a:lnTo>
                    <a:pt x="93" y="1256"/>
                  </a:lnTo>
                  <a:lnTo>
                    <a:pt x="94" y="1260"/>
                  </a:lnTo>
                  <a:lnTo>
                    <a:pt x="94" y="1266"/>
                  </a:lnTo>
                  <a:lnTo>
                    <a:pt x="94" y="1266"/>
                  </a:lnTo>
                  <a:lnTo>
                    <a:pt x="91" y="1284"/>
                  </a:lnTo>
                  <a:lnTo>
                    <a:pt x="89" y="1301"/>
                  </a:lnTo>
                  <a:lnTo>
                    <a:pt x="89" y="1301"/>
                  </a:lnTo>
                  <a:lnTo>
                    <a:pt x="87" y="1311"/>
                  </a:lnTo>
                  <a:lnTo>
                    <a:pt x="84" y="1319"/>
                  </a:lnTo>
                  <a:lnTo>
                    <a:pt x="82" y="1326"/>
                  </a:lnTo>
                  <a:lnTo>
                    <a:pt x="76" y="1331"/>
                  </a:lnTo>
                  <a:lnTo>
                    <a:pt x="64" y="1342"/>
                  </a:lnTo>
                  <a:lnTo>
                    <a:pt x="52" y="1355"/>
                  </a:lnTo>
                  <a:lnTo>
                    <a:pt x="52" y="1355"/>
                  </a:lnTo>
                  <a:lnTo>
                    <a:pt x="41" y="1367"/>
                  </a:lnTo>
                  <a:lnTo>
                    <a:pt x="35" y="1375"/>
                  </a:lnTo>
                  <a:lnTo>
                    <a:pt x="31" y="1385"/>
                  </a:lnTo>
                  <a:lnTo>
                    <a:pt x="27" y="1393"/>
                  </a:lnTo>
                  <a:lnTo>
                    <a:pt x="27" y="1401"/>
                  </a:lnTo>
                  <a:lnTo>
                    <a:pt x="29" y="1405"/>
                  </a:lnTo>
                  <a:lnTo>
                    <a:pt x="30" y="1409"/>
                  </a:lnTo>
                  <a:lnTo>
                    <a:pt x="33" y="1412"/>
                  </a:lnTo>
                  <a:lnTo>
                    <a:pt x="37" y="1415"/>
                  </a:lnTo>
                  <a:lnTo>
                    <a:pt x="37" y="1415"/>
                  </a:lnTo>
                  <a:lnTo>
                    <a:pt x="44" y="1417"/>
                  </a:lnTo>
                  <a:lnTo>
                    <a:pt x="50" y="1419"/>
                  </a:lnTo>
                  <a:lnTo>
                    <a:pt x="57" y="1419"/>
                  </a:lnTo>
                  <a:lnTo>
                    <a:pt x="65" y="1417"/>
                  </a:lnTo>
                  <a:lnTo>
                    <a:pt x="80" y="1415"/>
                  </a:lnTo>
                  <a:lnTo>
                    <a:pt x="93" y="1409"/>
                  </a:lnTo>
                  <a:lnTo>
                    <a:pt x="93" y="1409"/>
                  </a:lnTo>
                  <a:lnTo>
                    <a:pt x="98" y="1405"/>
                  </a:lnTo>
                  <a:lnTo>
                    <a:pt x="104" y="1400"/>
                  </a:lnTo>
                  <a:lnTo>
                    <a:pt x="108" y="1394"/>
                  </a:lnTo>
                  <a:lnTo>
                    <a:pt x="110" y="1389"/>
                  </a:lnTo>
                  <a:lnTo>
                    <a:pt x="116" y="1375"/>
                  </a:lnTo>
                  <a:lnTo>
                    <a:pt x="123" y="1363"/>
                  </a:lnTo>
                  <a:lnTo>
                    <a:pt x="123" y="1363"/>
                  </a:lnTo>
                  <a:lnTo>
                    <a:pt x="128" y="1357"/>
                  </a:lnTo>
                  <a:lnTo>
                    <a:pt x="134" y="1355"/>
                  </a:lnTo>
                  <a:lnTo>
                    <a:pt x="139" y="1353"/>
                  </a:lnTo>
                  <a:lnTo>
                    <a:pt x="146" y="1353"/>
                  </a:lnTo>
                  <a:lnTo>
                    <a:pt x="151" y="1353"/>
                  </a:lnTo>
                  <a:lnTo>
                    <a:pt x="157" y="1352"/>
                  </a:lnTo>
                  <a:lnTo>
                    <a:pt x="161" y="1348"/>
                  </a:lnTo>
                  <a:lnTo>
                    <a:pt x="166" y="1342"/>
                  </a:lnTo>
                  <a:lnTo>
                    <a:pt x="166" y="1342"/>
                  </a:lnTo>
                  <a:lnTo>
                    <a:pt x="173" y="1327"/>
                  </a:lnTo>
                  <a:lnTo>
                    <a:pt x="177" y="1311"/>
                  </a:lnTo>
                  <a:lnTo>
                    <a:pt x="178" y="1293"/>
                  </a:lnTo>
                  <a:lnTo>
                    <a:pt x="180" y="1278"/>
                  </a:lnTo>
                  <a:lnTo>
                    <a:pt x="180" y="1278"/>
                  </a:lnTo>
                  <a:lnTo>
                    <a:pt x="180" y="1260"/>
                  </a:lnTo>
                  <a:lnTo>
                    <a:pt x="178" y="1244"/>
                  </a:lnTo>
                  <a:lnTo>
                    <a:pt x="176" y="1210"/>
                  </a:lnTo>
                  <a:lnTo>
                    <a:pt x="176" y="1210"/>
                  </a:lnTo>
                  <a:lnTo>
                    <a:pt x="174" y="1199"/>
                  </a:lnTo>
                  <a:lnTo>
                    <a:pt x="176" y="1187"/>
                  </a:lnTo>
                  <a:lnTo>
                    <a:pt x="178" y="1165"/>
                  </a:lnTo>
                  <a:lnTo>
                    <a:pt x="180" y="1143"/>
                  </a:lnTo>
                  <a:lnTo>
                    <a:pt x="180" y="1131"/>
                  </a:lnTo>
                  <a:lnTo>
                    <a:pt x="178" y="1120"/>
                  </a:lnTo>
                  <a:lnTo>
                    <a:pt x="178" y="1120"/>
                  </a:lnTo>
                  <a:lnTo>
                    <a:pt x="176" y="1096"/>
                  </a:lnTo>
                  <a:lnTo>
                    <a:pt x="173" y="1071"/>
                  </a:lnTo>
                  <a:lnTo>
                    <a:pt x="173" y="1045"/>
                  </a:lnTo>
                  <a:lnTo>
                    <a:pt x="174" y="1019"/>
                  </a:lnTo>
                  <a:lnTo>
                    <a:pt x="178" y="969"/>
                  </a:lnTo>
                  <a:lnTo>
                    <a:pt x="184" y="920"/>
                  </a:lnTo>
                  <a:lnTo>
                    <a:pt x="184" y="920"/>
                  </a:lnTo>
                  <a:lnTo>
                    <a:pt x="192" y="967"/>
                  </a:lnTo>
                  <a:lnTo>
                    <a:pt x="199" y="1015"/>
                  </a:lnTo>
                  <a:lnTo>
                    <a:pt x="204" y="1064"/>
                  </a:lnTo>
                  <a:lnTo>
                    <a:pt x="207" y="1113"/>
                  </a:lnTo>
                  <a:lnTo>
                    <a:pt x="207" y="1113"/>
                  </a:lnTo>
                  <a:lnTo>
                    <a:pt x="208" y="1124"/>
                  </a:lnTo>
                  <a:lnTo>
                    <a:pt x="211" y="1134"/>
                  </a:lnTo>
                  <a:lnTo>
                    <a:pt x="218" y="1153"/>
                  </a:lnTo>
                  <a:lnTo>
                    <a:pt x="225" y="1173"/>
                  </a:lnTo>
                  <a:lnTo>
                    <a:pt x="228" y="1183"/>
                  </a:lnTo>
                  <a:lnTo>
                    <a:pt x="228" y="1194"/>
                  </a:lnTo>
                  <a:lnTo>
                    <a:pt x="228" y="1194"/>
                  </a:lnTo>
                  <a:lnTo>
                    <a:pt x="228" y="1215"/>
                  </a:lnTo>
                  <a:lnTo>
                    <a:pt x="228" y="1226"/>
                  </a:lnTo>
                  <a:lnTo>
                    <a:pt x="230" y="1237"/>
                  </a:lnTo>
                  <a:lnTo>
                    <a:pt x="230" y="1237"/>
                  </a:lnTo>
                  <a:lnTo>
                    <a:pt x="234" y="1259"/>
                  </a:lnTo>
                  <a:lnTo>
                    <a:pt x="236" y="1270"/>
                  </a:lnTo>
                  <a:lnTo>
                    <a:pt x="236" y="1282"/>
                  </a:lnTo>
                  <a:lnTo>
                    <a:pt x="236" y="1282"/>
                  </a:lnTo>
                  <a:lnTo>
                    <a:pt x="236" y="1305"/>
                  </a:lnTo>
                  <a:lnTo>
                    <a:pt x="237" y="1327"/>
                  </a:lnTo>
                  <a:lnTo>
                    <a:pt x="240" y="1338"/>
                  </a:lnTo>
                  <a:lnTo>
                    <a:pt x="243" y="1348"/>
                  </a:lnTo>
                  <a:lnTo>
                    <a:pt x="247" y="1359"/>
                  </a:lnTo>
                  <a:lnTo>
                    <a:pt x="252" y="1370"/>
                  </a:lnTo>
                  <a:lnTo>
                    <a:pt x="252" y="1370"/>
                  </a:lnTo>
                  <a:lnTo>
                    <a:pt x="258" y="1379"/>
                  </a:lnTo>
                  <a:lnTo>
                    <a:pt x="264" y="1389"/>
                  </a:lnTo>
                  <a:lnTo>
                    <a:pt x="264" y="1389"/>
                  </a:lnTo>
                  <a:lnTo>
                    <a:pt x="267" y="1394"/>
                  </a:lnTo>
                  <a:lnTo>
                    <a:pt x="268" y="1397"/>
                  </a:lnTo>
                  <a:lnTo>
                    <a:pt x="267" y="1398"/>
                  </a:lnTo>
                  <a:lnTo>
                    <a:pt x="266" y="1404"/>
                  </a:lnTo>
                  <a:lnTo>
                    <a:pt x="266" y="1404"/>
                  </a:lnTo>
                  <a:lnTo>
                    <a:pt x="266" y="1413"/>
                  </a:lnTo>
                  <a:lnTo>
                    <a:pt x="267" y="1423"/>
                  </a:lnTo>
                  <a:lnTo>
                    <a:pt x="268" y="1431"/>
                  </a:lnTo>
                  <a:lnTo>
                    <a:pt x="270" y="1440"/>
                  </a:lnTo>
                  <a:lnTo>
                    <a:pt x="270" y="1440"/>
                  </a:lnTo>
                  <a:lnTo>
                    <a:pt x="271" y="1457"/>
                  </a:lnTo>
                  <a:lnTo>
                    <a:pt x="274" y="1469"/>
                  </a:lnTo>
                  <a:lnTo>
                    <a:pt x="279" y="1483"/>
                  </a:lnTo>
                  <a:lnTo>
                    <a:pt x="288" y="1495"/>
                  </a:lnTo>
                  <a:lnTo>
                    <a:pt x="288" y="1495"/>
                  </a:lnTo>
                  <a:lnTo>
                    <a:pt x="294" y="1504"/>
                  </a:lnTo>
                  <a:lnTo>
                    <a:pt x="304" y="1514"/>
                  </a:lnTo>
                  <a:lnTo>
                    <a:pt x="308" y="1518"/>
                  </a:lnTo>
                  <a:lnTo>
                    <a:pt x="313" y="1521"/>
                  </a:lnTo>
                  <a:lnTo>
                    <a:pt x="319" y="1524"/>
                  </a:lnTo>
                  <a:lnTo>
                    <a:pt x="324" y="1524"/>
                  </a:lnTo>
                  <a:lnTo>
                    <a:pt x="324" y="1524"/>
                  </a:lnTo>
                  <a:lnTo>
                    <a:pt x="327" y="1522"/>
                  </a:lnTo>
                  <a:lnTo>
                    <a:pt x="330" y="1519"/>
                  </a:lnTo>
                  <a:lnTo>
                    <a:pt x="335" y="1513"/>
                  </a:lnTo>
                  <a:lnTo>
                    <a:pt x="342" y="1498"/>
                  </a:lnTo>
                  <a:lnTo>
                    <a:pt x="342" y="1498"/>
                  </a:lnTo>
                  <a:lnTo>
                    <a:pt x="345" y="1488"/>
                  </a:lnTo>
                  <a:lnTo>
                    <a:pt x="347" y="1477"/>
                  </a:lnTo>
                  <a:lnTo>
                    <a:pt x="347" y="1466"/>
                  </a:lnTo>
                  <a:lnTo>
                    <a:pt x="346" y="1455"/>
                  </a:lnTo>
                  <a:lnTo>
                    <a:pt x="346" y="1455"/>
                  </a:lnTo>
                  <a:lnTo>
                    <a:pt x="341" y="1435"/>
                  </a:lnTo>
                  <a:lnTo>
                    <a:pt x="335" y="1416"/>
                  </a:lnTo>
                  <a:lnTo>
                    <a:pt x="334" y="1406"/>
                  </a:lnTo>
                  <a:lnTo>
                    <a:pt x="332" y="1397"/>
                  </a:lnTo>
                  <a:lnTo>
                    <a:pt x="332" y="1387"/>
                  </a:lnTo>
                  <a:lnTo>
                    <a:pt x="334" y="1376"/>
                  </a:lnTo>
                  <a:lnTo>
                    <a:pt x="334" y="1376"/>
                  </a:lnTo>
                  <a:lnTo>
                    <a:pt x="339" y="1355"/>
                  </a:lnTo>
                  <a:lnTo>
                    <a:pt x="342" y="1334"/>
                  </a:lnTo>
                  <a:lnTo>
                    <a:pt x="345" y="1312"/>
                  </a:lnTo>
                  <a:lnTo>
                    <a:pt x="346" y="1292"/>
                  </a:lnTo>
                  <a:lnTo>
                    <a:pt x="346" y="1271"/>
                  </a:lnTo>
                  <a:lnTo>
                    <a:pt x="346" y="1250"/>
                  </a:lnTo>
                  <a:lnTo>
                    <a:pt x="343" y="1229"/>
                  </a:lnTo>
                  <a:lnTo>
                    <a:pt x="339" y="1207"/>
                  </a:lnTo>
                  <a:lnTo>
                    <a:pt x="339" y="1207"/>
                  </a:lnTo>
                  <a:lnTo>
                    <a:pt x="338" y="1199"/>
                  </a:lnTo>
                  <a:lnTo>
                    <a:pt x="338" y="1192"/>
                  </a:lnTo>
                  <a:lnTo>
                    <a:pt x="339" y="1176"/>
                  </a:lnTo>
                  <a:lnTo>
                    <a:pt x="339" y="1176"/>
                  </a:lnTo>
                  <a:lnTo>
                    <a:pt x="339" y="1165"/>
                  </a:lnTo>
                  <a:lnTo>
                    <a:pt x="338" y="1153"/>
                  </a:lnTo>
                  <a:lnTo>
                    <a:pt x="337" y="1142"/>
                  </a:lnTo>
                  <a:lnTo>
                    <a:pt x="335" y="1131"/>
                  </a:lnTo>
                  <a:lnTo>
                    <a:pt x="335" y="1131"/>
                  </a:lnTo>
                  <a:lnTo>
                    <a:pt x="335" y="1120"/>
                  </a:lnTo>
                  <a:lnTo>
                    <a:pt x="335" y="1108"/>
                  </a:lnTo>
                  <a:lnTo>
                    <a:pt x="335" y="1097"/>
                  </a:lnTo>
                  <a:lnTo>
                    <a:pt x="332" y="1086"/>
                  </a:lnTo>
                  <a:lnTo>
                    <a:pt x="332" y="1086"/>
                  </a:lnTo>
                  <a:lnTo>
                    <a:pt x="327" y="1066"/>
                  </a:lnTo>
                  <a:lnTo>
                    <a:pt x="326" y="1056"/>
                  </a:lnTo>
                  <a:lnTo>
                    <a:pt x="326" y="1045"/>
                  </a:lnTo>
                  <a:lnTo>
                    <a:pt x="326" y="1045"/>
                  </a:lnTo>
                  <a:lnTo>
                    <a:pt x="327" y="832"/>
                  </a:lnTo>
                  <a:lnTo>
                    <a:pt x="327" y="832"/>
                  </a:lnTo>
                  <a:lnTo>
                    <a:pt x="331" y="832"/>
                  </a:lnTo>
                  <a:lnTo>
                    <a:pt x="334" y="834"/>
                  </a:lnTo>
                  <a:lnTo>
                    <a:pt x="341" y="838"/>
                  </a:lnTo>
                  <a:lnTo>
                    <a:pt x="345" y="845"/>
                  </a:lnTo>
                  <a:lnTo>
                    <a:pt x="347" y="853"/>
                  </a:lnTo>
                  <a:lnTo>
                    <a:pt x="347" y="853"/>
                  </a:lnTo>
                  <a:lnTo>
                    <a:pt x="356" y="845"/>
                  </a:lnTo>
                  <a:lnTo>
                    <a:pt x="362" y="838"/>
                  </a:lnTo>
                  <a:lnTo>
                    <a:pt x="368" y="830"/>
                  </a:lnTo>
                  <a:lnTo>
                    <a:pt x="373" y="822"/>
                  </a:lnTo>
                  <a:lnTo>
                    <a:pt x="376" y="812"/>
                  </a:lnTo>
                  <a:lnTo>
                    <a:pt x="379" y="802"/>
                  </a:lnTo>
                  <a:lnTo>
                    <a:pt x="380" y="792"/>
                  </a:lnTo>
                  <a:lnTo>
                    <a:pt x="379" y="781"/>
                  </a:lnTo>
                  <a:lnTo>
                    <a:pt x="379" y="781"/>
                  </a:lnTo>
                  <a:lnTo>
                    <a:pt x="377" y="770"/>
                  </a:lnTo>
                  <a:lnTo>
                    <a:pt x="373" y="759"/>
                  </a:lnTo>
                  <a:lnTo>
                    <a:pt x="369" y="749"/>
                  </a:lnTo>
                  <a:lnTo>
                    <a:pt x="365" y="738"/>
                  </a:lnTo>
                  <a:lnTo>
                    <a:pt x="365" y="738"/>
                  </a:lnTo>
                  <a:lnTo>
                    <a:pt x="365" y="732"/>
                  </a:lnTo>
                  <a:lnTo>
                    <a:pt x="364" y="726"/>
                  </a:lnTo>
                  <a:lnTo>
                    <a:pt x="367" y="715"/>
                  </a:lnTo>
                  <a:lnTo>
                    <a:pt x="371" y="706"/>
                  </a:lnTo>
                  <a:lnTo>
                    <a:pt x="376" y="695"/>
                  </a:lnTo>
                  <a:lnTo>
                    <a:pt x="376" y="695"/>
                  </a:lnTo>
                  <a:lnTo>
                    <a:pt x="387" y="676"/>
                  </a:lnTo>
                  <a:lnTo>
                    <a:pt x="397" y="655"/>
                  </a:lnTo>
                  <a:lnTo>
                    <a:pt x="407" y="633"/>
                  </a:lnTo>
                  <a:lnTo>
                    <a:pt x="416" y="613"/>
                  </a:lnTo>
                  <a:lnTo>
                    <a:pt x="416" y="613"/>
                  </a:lnTo>
                  <a:lnTo>
                    <a:pt x="422" y="593"/>
                  </a:lnTo>
                  <a:lnTo>
                    <a:pt x="425" y="583"/>
                  </a:lnTo>
                  <a:lnTo>
                    <a:pt x="425" y="572"/>
                  </a:lnTo>
                  <a:lnTo>
                    <a:pt x="425" y="572"/>
                  </a:lnTo>
                  <a:lnTo>
                    <a:pt x="424" y="561"/>
                  </a:lnTo>
                  <a:lnTo>
                    <a:pt x="421" y="550"/>
                  </a:lnTo>
                  <a:lnTo>
                    <a:pt x="420" y="541"/>
                  </a:lnTo>
                  <a:lnTo>
                    <a:pt x="420" y="530"/>
                  </a:lnTo>
                  <a:lnTo>
                    <a:pt x="420" y="530"/>
                  </a:lnTo>
                  <a:lnTo>
                    <a:pt x="420" y="531"/>
                  </a:lnTo>
                  <a:lnTo>
                    <a:pt x="420" y="530"/>
                  </a:lnTo>
                  <a:lnTo>
                    <a:pt x="420" y="530"/>
                  </a:lnTo>
                  <a:close/>
                  <a:moveTo>
                    <a:pt x="327" y="832"/>
                  </a:moveTo>
                  <a:lnTo>
                    <a:pt x="327" y="832"/>
                  </a:lnTo>
                  <a:lnTo>
                    <a:pt x="331" y="832"/>
                  </a:lnTo>
                  <a:lnTo>
                    <a:pt x="331" y="832"/>
                  </a:lnTo>
                  <a:lnTo>
                    <a:pt x="332" y="832"/>
                  </a:lnTo>
                  <a:lnTo>
                    <a:pt x="327" y="832"/>
                  </a:lnTo>
                  <a:lnTo>
                    <a:pt x="327" y="832"/>
                  </a:lnTo>
                  <a:close/>
                </a:path>
              </a:pathLst>
            </a:custGeom>
            <a:grpFill/>
            <a:ln w="3175">
              <a:solidFill>
                <a:schemeClr val="bg1"/>
              </a:solidFill>
              <a:round/>
            </a:ln>
          </p:spPr>
          <p:txBody>
            <a:bodyPr/>
            <a:lstStyle/>
            <a:p>
              <a:pPr fontAlgn="auto">
                <a:spcBef>
                  <a:spcPts val="0"/>
                </a:spcBef>
                <a:spcAft>
                  <a:spcPts val="0"/>
                </a:spcAft>
                <a:defRPr/>
              </a:pPr>
              <a:endParaRPr lang="en-US">
                <a:solidFill>
                  <a:schemeClr val="bg1"/>
                </a:solidFill>
                <a:latin typeface="+mn-lt"/>
                <a:cs typeface="+mn-cs"/>
              </a:endParaRPr>
            </a:p>
          </p:txBody>
        </p:sp>
        <p:grpSp>
          <p:nvGrpSpPr>
            <p:cNvPr id="30" name="Group 79"/>
            <p:cNvGrpSpPr/>
            <p:nvPr/>
          </p:nvGrpSpPr>
          <p:grpSpPr>
            <a:xfrm>
              <a:off x="2285984" y="1000114"/>
              <a:ext cx="593901" cy="2463832"/>
              <a:chOff x="1858693" y="1193726"/>
              <a:chExt cx="593901" cy="2463832"/>
            </a:xfrm>
            <a:grpFill/>
          </p:grpSpPr>
          <p:sp>
            <p:nvSpPr>
              <p:cNvPr id="35" name="Freeform 7"/>
              <p:cNvSpPr/>
              <p:nvPr/>
            </p:nvSpPr>
            <p:spPr bwMode="auto">
              <a:xfrm>
                <a:off x="1943535" y="1193726"/>
                <a:ext cx="295254" cy="363128"/>
              </a:xfrm>
              <a:custGeom>
                <a:avLst/>
                <a:gdLst/>
                <a:ahLst/>
                <a:cxnLst>
                  <a:cxn ang="0">
                    <a:pos x="0" y="160"/>
                  </a:cxn>
                  <a:cxn ang="0">
                    <a:pos x="11" y="163"/>
                  </a:cxn>
                  <a:cxn ang="0">
                    <a:pos x="27" y="175"/>
                  </a:cxn>
                  <a:cxn ang="0">
                    <a:pos x="36" y="182"/>
                  </a:cxn>
                  <a:cxn ang="0">
                    <a:pos x="93" y="215"/>
                  </a:cxn>
                  <a:cxn ang="0">
                    <a:pos x="93" y="209"/>
                  </a:cxn>
                  <a:cxn ang="0">
                    <a:pos x="96" y="206"/>
                  </a:cxn>
                  <a:cxn ang="0">
                    <a:pos x="106" y="204"/>
                  </a:cxn>
                  <a:cxn ang="0">
                    <a:pos x="126" y="202"/>
                  </a:cxn>
                  <a:cxn ang="0">
                    <a:pos x="130" y="200"/>
                  </a:cxn>
                  <a:cxn ang="0">
                    <a:pos x="141" y="183"/>
                  </a:cxn>
                  <a:cxn ang="0">
                    <a:pos x="147" y="164"/>
                  </a:cxn>
                  <a:cxn ang="0">
                    <a:pos x="156" y="125"/>
                  </a:cxn>
                  <a:cxn ang="0">
                    <a:pos x="164" y="104"/>
                  </a:cxn>
                  <a:cxn ang="0">
                    <a:pos x="175" y="86"/>
                  </a:cxn>
                  <a:cxn ang="0">
                    <a:pos x="175" y="80"/>
                  </a:cxn>
                  <a:cxn ang="0">
                    <a:pos x="171" y="56"/>
                  </a:cxn>
                  <a:cxn ang="0">
                    <a:pos x="164" y="43"/>
                  </a:cxn>
                  <a:cxn ang="0">
                    <a:pos x="146" y="21"/>
                  </a:cxn>
                  <a:cxn ang="0">
                    <a:pos x="134" y="11"/>
                  </a:cxn>
                  <a:cxn ang="0">
                    <a:pos x="119" y="5"/>
                  </a:cxn>
                  <a:cxn ang="0">
                    <a:pos x="104" y="0"/>
                  </a:cxn>
                  <a:cxn ang="0">
                    <a:pos x="89" y="2"/>
                  </a:cxn>
                  <a:cxn ang="0">
                    <a:pos x="74" y="6"/>
                  </a:cxn>
                  <a:cxn ang="0">
                    <a:pos x="49" y="21"/>
                  </a:cxn>
                  <a:cxn ang="0">
                    <a:pos x="29" y="47"/>
                  </a:cxn>
                  <a:cxn ang="0">
                    <a:pos x="23" y="63"/>
                  </a:cxn>
                  <a:cxn ang="0">
                    <a:pos x="14" y="96"/>
                  </a:cxn>
                  <a:cxn ang="0">
                    <a:pos x="11" y="114"/>
                  </a:cxn>
                  <a:cxn ang="0">
                    <a:pos x="12" y="141"/>
                  </a:cxn>
                  <a:cxn ang="0">
                    <a:pos x="10" y="152"/>
                  </a:cxn>
                  <a:cxn ang="0">
                    <a:pos x="0" y="160"/>
                  </a:cxn>
                  <a:cxn ang="0">
                    <a:pos x="10" y="159"/>
                  </a:cxn>
                  <a:cxn ang="0">
                    <a:pos x="14" y="157"/>
                  </a:cxn>
                  <a:cxn ang="0">
                    <a:pos x="0" y="160"/>
                  </a:cxn>
                </a:cxnLst>
                <a:rect l="0" t="0" r="r" b="b"/>
                <a:pathLst>
                  <a:path w="175" h="215">
                    <a:moveTo>
                      <a:pt x="0" y="160"/>
                    </a:moveTo>
                    <a:lnTo>
                      <a:pt x="0" y="160"/>
                    </a:lnTo>
                    <a:lnTo>
                      <a:pt x="6" y="161"/>
                    </a:lnTo>
                    <a:lnTo>
                      <a:pt x="11" y="163"/>
                    </a:lnTo>
                    <a:lnTo>
                      <a:pt x="19" y="168"/>
                    </a:lnTo>
                    <a:lnTo>
                      <a:pt x="27" y="175"/>
                    </a:lnTo>
                    <a:lnTo>
                      <a:pt x="36" y="182"/>
                    </a:lnTo>
                    <a:lnTo>
                      <a:pt x="36" y="182"/>
                    </a:lnTo>
                    <a:lnTo>
                      <a:pt x="64" y="198"/>
                    </a:lnTo>
                    <a:lnTo>
                      <a:pt x="93" y="215"/>
                    </a:lnTo>
                    <a:lnTo>
                      <a:pt x="93" y="215"/>
                    </a:lnTo>
                    <a:lnTo>
                      <a:pt x="93" y="209"/>
                    </a:lnTo>
                    <a:lnTo>
                      <a:pt x="94" y="208"/>
                    </a:lnTo>
                    <a:lnTo>
                      <a:pt x="96" y="206"/>
                    </a:lnTo>
                    <a:lnTo>
                      <a:pt x="101" y="205"/>
                    </a:lnTo>
                    <a:lnTo>
                      <a:pt x="106" y="204"/>
                    </a:lnTo>
                    <a:lnTo>
                      <a:pt x="120" y="204"/>
                    </a:lnTo>
                    <a:lnTo>
                      <a:pt x="126" y="202"/>
                    </a:lnTo>
                    <a:lnTo>
                      <a:pt x="130" y="200"/>
                    </a:lnTo>
                    <a:lnTo>
                      <a:pt x="130" y="200"/>
                    </a:lnTo>
                    <a:lnTo>
                      <a:pt x="135" y="191"/>
                    </a:lnTo>
                    <a:lnTo>
                      <a:pt x="141" y="183"/>
                    </a:lnTo>
                    <a:lnTo>
                      <a:pt x="143" y="174"/>
                    </a:lnTo>
                    <a:lnTo>
                      <a:pt x="147" y="164"/>
                    </a:lnTo>
                    <a:lnTo>
                      <a:pt x="156" y="125"/>
                    </a:lnTo>
                    <a:lnTo>
                      <a:pt x="156" y="125"/>
                    </a:lnTo>
                    <a:lnTo>
                      <a:pt x="160" y="114"/>
                    </a:lnTo>
                    <a:lnTo>
                      <a:pt x="164" y="104"/>
                    </a:lnTo>
                    <a:lnTo>
                      <a:pt x="169" y="95"/>
                    </a:lnTo>
                    <a:lnTo>
                      <a:pt x="175" y="86"/>
                    </a:lnTo>
                    <a:lnTo>
                      <a:pt x="175" y="86"/>
                    </a:lnTo>
                    <a:lnTo>
                      <a:pt x="175" y="80"/>
                    </a:lnTo>
                    <a:lnTo>
                      <a:pt x="175" y="71"/>
                    </a:lnTo>
                    <a:lnTo>
                      <a:pt x="171" y="56"/>
                    </a:lnTo>
                    <a:lnTo>
                      <a:pt x="171" y="56"/>
                    </a:lnTo>
                    <a:lnTo>
                      <a:pt x="164" y="43"/>
                    </a:lnTo>
                    <a:lnTo>
                      <a:pt x="156" y="30"/>
                    </a:lnTo>
                    <a:lnTo>
                      <a:pt x="146" y="21"/>
                    </a:lnTo>
                    <a:lnTo>
                      <a:pt x="134" y="11"/>
                    </a:lnTo>
                    <a:lnTo>
                      <a:pt x="134" y="11"/>
                    </a:lnTo>
                    <a:lnTo>
                      <a:pt x="126" y="7"/>
                    </a:lnTo>
                    <a:lnTo>
                      <a:pt x="119" y="5"/>
                    </a:lnTo>
                    <a:lnTo>
                      <a:pt x="111" y="2"/>
                    </a:lnTo>
                    <a:lnTo>
                      <a:pt x="104" y="0"/>
                    </a:lnTo>
                    <a:lnTo>
                      <a:pt x="96" y="0"/>
                    </a:lnTo>
                    <a:lnTo>
                      <a:pt x="89" y="2"/>
                    </a:lnTo>
                    <a:lnTo>
                      <a:pt x="81" y="3"/>
                    </a:lnTo>
                    <a:lnTo>
                      <a:pt x="74" y="6"/>
                    </a:lnTo>
                    <a:lnTo>
                      <a:pt x="62" y="11"/>
                    </a:lnTo>
                    <a:lnTo>
                      <a:pt x="49" y="21"/>
                    </a:lnTo>
                    <a:lnTo>
                      <a:pt x="38" y="33"/>
                    </a:lnTo>
                    <a:lnTo>
                      <a:pt x="29" y="47"/>
                    </a:lnTo>
                    <a:lnTo>
                      <a:pt x="29" y="47"/>
                    </a:lnTo>
                    <a:lnTo>
                      <a:pt x="23" y="63"/>
                    </a:lnTo>
                    <a:lnTo>
                      <a:pt x="18" y="80"/>
                    </a:lnTo>
                    <a:lnTo>
                      <a:pt x="14" y="96"/>
                    </a:lnTo>
                    <a:lnTo>
                      <a:pt x="11" y="114"/>
                    </a:lnTo>
                    <a:lnTo>
                      <a:pt x="11" y="114"/>
                    </a:lnTo>
                    <a:lnTo>
                      <a:pt x="11" y="126"/>
                    </a:lnTo>
                    <a:lnTo>
                      <a:pt x="12" y="141"/>
                    </a:lnTo>
                    <a:lnTo>
                      <a:pt x="12" y="146"/>
                    </a:lnTo>
                    <a:lnTo>
                      <a:pt x="10" y="152"/>
                    </a:lnTo>
                    <a:lnTo>
                      <a:pt x="7" y="157"/>
                    </a:lnTo>
                    <a:lnTo>
                      <a:pt x="0" y="160"/>
                    </a:lnTo>
                    <a:lnTo>
                      <a:pt x="0" y="160"/>
                    </a:lnTo>
                    <a:lnTo>
                      <a:pt x="10" y="159"/>
                    </a:lnTo>
                    <a:lnTo>
                      <a:pt x="14" y="157"/>
                    </a:lnTo>
                    <a:lnTo>
                      <a:pt x="14" y="157"/>
                    </a:lnTo>
                    <a:lnTo>
                      <a:pt x="12" y="157"/>
                    </a:lnTo>
                    <a:lnTo>
                      <a:pt x="0" y="160"/>
                    </a:lnTo>
                    <a:lnTo>
                      <a:pt x="0" y="160"/>
                    </a:lnTo>
                    <a:close/>
                  </a:path>
                </a:pathLst>
              </a:custGeom>
              <a:grpFill/>
              <a:ln w="3175">
                <a:solidFill>
                  <a:schemeClr val="bg1"/>
                </a:solidFill>
                <a:round/>
              </a:ln>
            </p:spPr>
            <p:txBody>
              <a:bodyPr/>
              <a:lstStyle/>
              <a:p>
                <a:pPr fontAlgn="auto">
                  <a:spcBef>
                    <a:spcPts val="0"/>
                  </a:spcBef>
                  <a:spcAft>
                    <a:spcPts val="0"/>
                  </a:spcAft>
                  <a:defRPr/>
                </a:pPr>
                <a:endParaRPr lang="en-US">
                  <a:solidFill>
                    <a:schemeClr val="bg1"/>
                  </a:solidFill>
                  <a:latin typeface="+mn-lt"/>
                  <a:cs typeface="+mn-cs"/>
                </a:endParaRPr>
              </a:p>
            </p:txBody>
          </p:sp>
          <p:sp>
            <p:nvSpPr>
              <p:cNvPr id="36" name="Freeform 8"/>
              <p:cNvSpPr>
                <a:spLocks noEditPoints="1"/>
              </p:cNvSpPr>
              <p:nvPr/>
            </p:nvSpPr>
            <p:spPr bwMode="auto">
              <a:xfrm>
                <a:off x="1858693" y="1526309"/>
                <a:ext cx="593901" cy="2131249"/>
              </a:xfrm>
              <a:custGeom>
                <a:avLst/>
                <a:gdLst/>
                <a:ahLst/>
                <a:cxnLst>
                  <a:cxn ang="0">
                    <a:pos x="256" y="133"/>
                  </a:cxn>
                  <a:cxn ang="0">
                    <a:pos x="209" y="60"/>
                  </a:cxn>
                  <a:cxn ang="0">
                    <a:pos x="143" y="26"/>
                  </a:cxn>
                  <a:cxn ang="0">
                    <a:pos x="126" y="34"/>
                  </a:cxn>
                  <a:cxn ang="0">
                    <a:pos x="76" y="1"/>
                  </a:cxn>
                  <a:cxn ang="0">
                    <a:pos x="33" y="13"/>
                  </a:cxn>
                  <a:cxn ang="0">
                    <a:pos x="0" y="109"/>
                  </a:cxn>
                  <a:cxn ang="0">
                    <a:pos x="29" y="230"/>
                  </a:cxn>
                  <a:cxn ang="0">
                    <a:pos x="61" y="369"/>
                  </a:cxn>
                  <a:cxn ang="0">
                    <a:pos x="63" y="523"/>
                  </a:cxn>
                  <a:cxn ang="0">
                    <a:pos x="90" y="529"/>
                  </a:cxn>
                  <a:cxn ang="0">
                    <a:pos x="98" y="789"/>
                  </a:cxn>
                  <a:cxn ang="0">
                    <a:pos x="90" y="861"/>
                  </a:cxn>
                  <a:cxn ang="0">
                    <a:pos x="61" y="989"/>
                  </a:cxn>
                  <a:cxn ang="0">
                    <a:pos x="52" y="1096"/>
                  </a:cxn>
                  <a:cxn ang="0">
                    <a:pos x="41" y="1124"/>
                  </a:cxn>
                  <a:cxn ang="0">
                    <a:pos x="49" y="1148"/>
                  </a:cxn>
                  <a:cxn ang="0">
                    <a:pos x="45" y="1212"/>
                  </a:cxn>
                  <a:cxn ang="0">
                    <a:pos x="67" y="1228"/>
                  </a:cxn>
                  <a:cxn ang="0">
                    <a:pos x="98" y="1242"/>
                  </a:cxn>
                  <a:cxn ang="0">
                    <a:pos x="190" y="1257"/>
                  </a:cxn>
                  <a:cxn ang="0">
                    <a:pos x="241" y="1246"/>
                  </a:cxn>
                  <a:cxn ang="0">
                    <a:pos x="213" y="1210"/>
                  </a:cxn>
                  <a:cxn ang="0">
                    <a:pos x="168" y="1175"/>
                  </a:cxn>
                  <a:cxn ang="0">
                    <a:pos x="170" y="1137"/>
                  </a:cxn>
                  <a:cxn ang="0">
                    <a:pos x="210" y="1152"/>
                  </a:cxn>
                  <a:cxn ang="0">
                    <a:pos x="277" y="1150"/>
                  </a:cxn>
                  <a:cxn ang="0">
                    <a:pos x="292" y="1130"/>
                  </a:cxn>
                  <a:cxn ang="0">
                    <a:pos x="244" y="1113"/>
                  </a:cxn>
                  <a:cxn ang="0">
                    <a:pos x="205" y="1083"/>
                  </a:cxn>
                  <a:cxn ang="0">
                    <a:pos x="192" y="1059"/>
                  </a:cxn>
                  <a:cxn ang="0">
                    <a:pos x="190" y="1015"/>
                  </a:cxn>
                  <a:cxn ang="0">
                    <a:pos x="206" y="929"/>
                  </a:cxn>
                  <a:cxn ang="0">
                    <a:pos x="255" y="760"/>
                  </a:cxn>
                  <a:cxn ang="0">
                    <a:pos x="275" y="559"/>
                  </a:cxn>
                  <a:cxn ang="0">
                    <a:pos x="305" y="516"/>
                  </a:cxn>
                  <a:cxn ang="0">
                    <a:pos x="318" y="452"/>
                  </a:cxn>
                  <a:cxn ang="0">
                    <a:pos x="275" y="315"/>
                  </a:cxn>
                  <a:cxn ang="0">
                    <a:pos x="282" y="270"/>
                  </a:cxn>
                  <a:cxn ang="0">
                    <a:pos x="341" y="261"/>
                  </a:cxn>
                  <a:cxn ang="0">
                    <a:pos x="350" y="219"/>
                  </a:cxn>
                  <a:cxn ang="0">
                    <a:pos x="315" y="180"/>
                  </a:cxn>
                  <a:cxn ang="0">
                    <a:pos x="161" y="41"/>
                  </a:cxn>
                  <a:cxn ang="0">
                    <a:pos x="202" y="146"/>
                  </a:cxn>
                  <a:cxn ang="0">
                    <a:pos x="177" y="84"/>
                  </a:cxn>
                  <a:cxn ang="0">
                    <a:pos x="170" y="56"/>
                  </a:cxn>
                  <a:cxn ang="0">
                    <a:pos x="214" y="124"/>
                  </a:cxn>
                  <a:cxn ang="0">
                    <a:pos x="215" y="159"/>
                  </a:cxn>
                  <a:cxn ang="0">
                    <a:pos x="220" y="107"/>
                  </a:cxn>
                  <a:cxn ang="0">
                    <a:pos x="207" y="80"/>
                  </a:cxn>
                  <a:cxn ang="0">
                    <a:pos x="251" y="161"/>
                  </a:cxn>
                  <a:cxn ang="0">
                    <a:pos x="222" y="113"/>
                  </a:cxn>
                  <a:cxn ang="0">
                    <a:pos x="248" y="443"/>
                  </a:cxn>
                  <a:cxn ang="0">
                    <a:pos x="265" y="417"/>
                  </a:cxn>
                  <a:cxn ang="0">
                    <a:pos x="248" y="443"/>
                  </a:cxn>
                  <a:cxn ang="0">
                    <a:pos x="255" y="407"/>
                  </a:cxn>
                  <a:cxn ang="0">
                    <a:pos x="254" y="353"/>
                  </a:cxn>
                  <a:cxn ang="0">
                    <a:pos x="262" y="281"/>
                  </a:cxn>
                  <a:cxn ang="0">
                    <a:pos x="278" y="405"/>
                  </a:cxn>
                </a:cxnLst>
                <a:rect l="0" t="0" r="r" b="b"/>
                <a:pathLst>
                  <a:path w="350" h="1257">
                    <a:moveTo>
                      <a:pt x="315" y="180"/>
                    </a:moveTo>
                    <a:lnTo>
                      <a:pt x="315" y="180"/>
                    </a:lnTo>
                    <a:lnTo>
                      <a:pt x="297" y="169"/>
                    </a:lnTo>
                    <a:lnTo>
                      <a:pt x="280" y="157"/>
                    </a:lnTo>
                    <a:lnTo>
                      <a:pt x="271" y="150"/>
                    </a:lnTo>
                    <a:lnTo>
                      <a:pt x="263" y="142"/>
                    </a:lnTo>
                    <a:lnTo>
                      <a:pt x="256" y="133"/>
                    </a:lnTo>
                    <a:lnTo>
                      <a:pt x="251" y="124"/>
                    </a:lnTo>
                    <a:lnTo>
                      <a:pt x="251" y="124"/>
                    </a:lnTo>
                    <a:lnTo>
                      <a:pt x="241" y="105"/>
                    </a:lnTo>
                    <a:lnTo>
                      <a:pt x="230" y="84"/>
                    </a:lnTo>
                    <a:lnTo>
                      <a:pt x="225" y="75"/>
                    </a:lnTo>
                    <a:lnTo>
                      <a:pt x="217" y="67"/>
                    </a:lnTo>
                    <a:lnTo>
                      <a:pt x="209" y="60"/>
                    </a:lnTo>
                    <a:lnTo>
                      <a:pt x="199" y="54"/>
                    </a:lnTo>
                    <a:lnTo>
                      <a:pt x="199" y="54"/>
                    </a:lnTo>
                    <a:lnTo>
                      <a:pt x="175" y="41"/>
                    </a:lnTo>
                    <a:lnTo>
                      <a:pt x="150" y="27"/>
                    </a:lnTo>
                    <a:lnTo>
                      <a:pt x="150" y="27"/>
                    </a:lnTo>
                    <a:lnTo>
                      <a:pt x="146" y="26"/>
                    </a:lnTo>
                    <a:lnTo>
                      <a:pt x="143" y="26"/>
                    </a:lnTo>
                    <a:lnTo>
                      <a:pt x="142" y="27"/>
                    </a:lnTo>
                    <a:lnTo>
                      <a:pt x="139" y="30"/>
                    </a:lnTo>
                    <a:lnTo>
                      <a:pt x="136" y="34"/>
                    </a:lnTo>
                    <a:lnTo>
                      <a:pt x="134" y="35"/>
                    </a:lnTo>
                    <a:lnTo>
                      <a:pt x="130" y="35"/>
                    </a:lnTo>
                    <a:lnTo>
                      <a:pt x="130" y="35"/>
                    </a:lnTo>
                    <a:lnTo>
                      <a:pt x="126" y="34"/>
                    </a:lnTo>
                    <a:lnTo>
                      <a:pt x="120" y="30"/>
                    </a:lnTo>
                    <a:lnTo>
                      <a:pt x="112" y="23"/>
                    </a:lnTo>
                    <a:lnTo>
                      <a:pt x="112" y="23"/>
                    </a:lnTo>
                    <a:lnTo>
                      <a:pt x="100" y="13"/>
                    </a:lnTo>
                    <a:lnTo>
                      <a:pt x="85" y="5"/>
                    </a:lnTo>
                    <a:lnTo>
                      <a:pt x="85" y="5"/>
                    </a:lnTo>
                    <a:lnTo>
                      <a:pt x="76" y="1"/>
                    </a:lnTo>
                    <a:lnTo>
                      <a:pt x="70" y="0"/>
                    </a:lnTo>
                    <a:lnTo>
                      <a:pt x="63" y="0"/>
                    </a:lnTo>
                    <a:lnTo>
                      <a:pt x="56" y="0"/>
                    </a:lnTo>
                    <a:lnTo>
                      <a:pt x="49" y="3"/>
                    </a:lnTo>
                    <a:lnTo>
                      <a:pt x="44" y="5"/>
                    </a:lnTo>
                    <a:lnTo>
                      <a:pt x="38" y="9"/>
                    </a:lnTo>
                    <a:lnTo>
                      <a:pt x="33" y="13"/>
                    </a:lnTo>
                    <a:lnTo>
                      <a:pt x="25" y="26"/>
                    </a:lnTo>
                    <a:lnTo>
                      <a:pt x="16" y="39"/>
                    </a:lnTo>
                    <a:lnTo>
                      <a:pt x="11" y="53"/>
                    </a:lnTo>
                    <a:lnTo>
                      <a:pt x="7" y="68"/>
                    </a:lnTo>
                    <a:lnTo>
                      <a:pt x="7" y="68"/>
                    </a:lnTo>
                    <a:lnTo>
                      <a:pt x="3" y="87"/>
                    </a:lnTo>
                    <a:lnTo>
                      <a:pt x="0" y="109"/>
                    </a:lnTo>
                    <a:lnTo>
                      <a:pt x="1" y="129"/>
                    </a:lnTo>
                    <a:lnTo>
                      <a:pt x="4" y="150"/>
                    </a:lnTo>
                    <a:lnTo>
                      <a:pt x="8" y="172"/>
                    </a:lnTo>
                    <a:lnTo>
                      <a:pt x="14" y="192"/>
                    </a:lnTo>
                    <a:lnTo>
                      <a:pt x="21" y="211"/>
                    </a:lnTo>
                    <a:lnTo>
                      <a:pt x="29" y="230"/>
                    </a:lnTo>
                    <a:lnTo>
                      <a:pt x="29" y="230"/>
                    </a:lnTo>
                    <a:lnTo>
                      <a:pt x="48" y="271"/>
                    </a:lnTo>
                    <a:lnTo>
                      <a:pt x="56" y="291"/>
                    </a:lnTo>
                    <a:lnTo>
                      <a:pt x="59" y="302"/>
                    </a:lnTo>
                    <a:lnTo>
                      <a:pt x="60" y="313"/>
                    </a:lnTo>
                    <a:lnTo>
                      <a:pt x="60" y="313"/>
                    </a:lnTo>
                    <a:lnTo>
                      <a:pt x="61" y="341"/>
                    </a:lnTo>
                    <a:lnTo>
                      <a:pt x="61" y="369"/>
                    </a:lnTo>
                    <a:lnTo>
                      <a:pt x="61" y="424"/>
                    </a:lnTo>
                    <a:lnTo>
                      <a:pt x="61" y="424"/>
                    </a:lnTo>
                    <a:lnTo>
                      <a:pt x="61" y="448"/>
                    </a:lnTo>
                    <a:lnTo>
                      <a:pt x="60" y="474"/>
                    </a:lnTo>
                    <a:lnTo>
                      <a:pt x="60" y="499"/>
                    </a:lnTo>
                    <a:lnTo>
                      <a:pt x="60" y="511"/>
                    </a:lnTo>
                    <a:lnTo>
                      <a:pt x="63" y="523"/>
                    </a:lnTo>
                    <a:lnTo>
                      <a:pt x="63" y="523"/>
                    </a:lnTo>
                    <a:lnTo>
                      <a:pt x="63" y="526"/>
                    </a:lnTo>
                    <a:lnTo>
                      <a:pt x="66" y="527"/>
                    </a:lnTo>
                    <a:lnTo>
                      <a:pt x="71" y="529"/>
                    </a:lnTo>
                    <a:lnTo>
                      <a:pt x="83" y="529"/>
                    </a:lnTo>
                    <a:lnTo>
                      <a:pt x="83" y="529"/>
                    </a:lnTo>
                    <a:lnTo>
                      <a:pt x="90" y="529"/>
                    </a:lnTo>
                    <a:lnTo>
                      <a:pt x="94" y="531"/>
                    </a:lnTo>
                    <a:lnTo>
                      <a:pt x="97" y="535"/>
                    </a:lnTo>
                    <a:lnTo>
                      <a:pt x="98" y="540"/>
                    </a:lnTo>
                    <a:lnTo>
                      <a:pt x="98" y="552"/>
                    </a:lnTo>
                    <a:lnTo>
                      <a:pt x="97" y="563"/>
                    </a:lnTo>
                    <a:lnTo>
                      <a:pt x="97" y="563"/>
                    </a:lnTo>
                    <a:lnTo>
                      <a:pt x="98" y="789"/>
                    </a:lnTo>
                    <a:lnTo>
                      <a:pt x="98" y="789"/>
                    </a:lnTo>
                    <a:lnTo>
                      <a:pt x="98" y="815"/>
                    </a:lnTo>
                    <a:lnTo>
                      <a:pt x="98" y="829"/>
                    </a:lnTo>
                    <a:lnTo>
                      <a:pt x="97" y="841"/>
                    </a:lnTo>
                    <a:lnTo>
                      <a:pt x="97" y="841"/>
                    </a:lnTo>
                    <a:lnTo>
                      <a:pt x="94" y="850"/>
                    </a:lnTo>
                    <a:lnTo>
                      <a:pt x="90" y="861"/>
                    </a:lnTo>
                    <a:lnTo>
                      <a:pt x="83" y="882"/>
                    </a:lnTo>
                    <a:lnTo>
                      <a:pt x="83" y="882"/>
                    </a:lnTo>
                    <a:lnTo>
                      <a:pt x="76" y="909"/>
                    </a:lnTo>
                    <a:lnTo>
                      <a:pt x="70" y="935"/>
                    </a:lnTo>
                    <a:lnTo>
                      <a:pt x="66" y="962"/>
                    </a:lnTo>
                    <a:lnTo>
                      <a:pt x="61" y="989"/>
                    </a:lnTo>
                    <a:lnTo>
                      <a:pt x="61" y="989"/>
                    </a:lnTo>
                    <a:lnTo>
                      <a:pt x="56" y="1037"/>
                    </a:lnTo>
                    <a:lnTo>
                      <a:pt x="53" y="1085"/>
                    </a:lnTo>
                    <a:lnTo>
                      <a:pt x="53" y="1085"/>
                    </a:lnTo>
                    <a:lnTo>
                      <a:pt x="55" y="1081"/>
                    </a:lnTo>
                    <a:lnTo>
                      <a:pt x="55" y="1081"/>
                    </a:lnTo>
                    <a:lnTo>
                      <a:pt x="53" y="1090"/>
                    </a:lnTo>
                    <a:lnTo>
                      <a:pt x="52" y="1096"/>
                    </a:lnTo>
                    <a:lnTo>
                      <a:pt x="51" y="1101"/>
                    </a:lnTo>
                    <a:lnTo>
                      <a:pt x="51" y="1101"/>
                    </a:lnTo>
                    <a:lnTo>
                      <a:pt x="53" y="1086"/>
                    </a:lnTo>
                    <a:lnTo>
                      <a:pt x="53" y="1086"/>
                    </a:lnTo>
                    <a:lnTo>
                      <a:pt x="45" y="1108"/>
                    </a:lnTo>
                    <a:lnTo>
                      <a:pt x="41" y="1119"/>
                    </a:lnTo>
                    <a:lnTo>
                      <a:pt x="41" y="1124"/>
                    </a:lnTo>
                    <a:lnTo>
                      <a:pt x="41" y="1130"/>
                    </a:lnTo>
                    <a:lnTo>
                      <a:pt x="41" y="1130"/>
                    </a:lnTo>
                    <a:lnTo>
                      <a:pt x="45" y="1135"/>
                    </a:lnTo>
                    <a:lnTo>
                      <a:pt x="48" y="1138"/>
                    </a:lnTo>
                    <a:lnTo>
                      <a:pt x="49" y="1141"/>
                    </a:lnTo>
                    <a:lnTo>
                      <a:pt x="49" y="1141"/>
                    </a:lnTo>
                    <a:lnTo>
                      <a:pt x="49" y="1148"/>
                    </a:lnTo>
                    <a:lnTo>
                      <a:pt x="48" y="1154"/>
                    </a:lnTo>
                    <a:lnTo>
                      <a:pt x="44" y="1168"/>
                    </a:lnTo>
                    <a:lnTo>
                      <a:pt x="44" y="1168"/>
                    </a:lnTo>
                    <a:lnTo>
                      <a:pt x="42" y="1182"/>
                    </a:lnTo>
                    <a:lnTo>
                      <a:pt x="42" y="1197"/>
                    </a:lnTo>
                    <a:lnTo>
                      <a:pt x="42" y="1205"/>
                    </a:lnTo>
                    <a:lnTo>
                      <a:pt x="45" y="1212"/>
                    </a:lnTo>
                    <a:lnTo>
                      <a:pt x="48" y="1217"/>
                    </a:lnTo>
                    <a:lnTo>
                      <a:pt x="52" y="1222"/>
                    </a:lnTo>
                    <a:lnTo>
                      <a:pt x="52" y="1222"/>
                    </a:lnTo>
                    <a:lnTo>
                      <a:pt x="56" y="1227"/>
                    </a:lnTo>
                    <a:lnTo>
                      <a:pt x="60" y="1229"/>
                    </a:lnTo>
                    <a:lnTo>
                      <a:pt x="64" y="1229"/>
                    </a:lnTo>
                    <a:lnTo>
                      <a:pt x="67" y="1228"/>
                    </a:lnTo>
                    <a:lnTo>
                      <a:pt x="72" y="1224"/>
                    </a:lnTo>
                    <a:lnTo>
                      <a:pt x="81" y="1218"/>
                    </a:lnTo>
                    <a:lnTo>
                      <a:pt x="81" y="1218"/>
                    </a:lnTo>
                    <a:lnTo>
                      <a:pt x="83" y="1225"/>
                    </a:lnTo>
                    <a:lnTo>
                      <a:pt x="87" y="1232"/>
                    </a:lnTo>
                    <a:lnTo>
                      <a:pt x="93" y="1236"/>
                    </a:lnTo>
                    <a:lnTo>
                      <a:pt x="98" y="1242"/>
                    </a:lnTo>
                    <a:lnTo>
                      <a:pt x="105" y="1244"/>
                    </a:lnTo>
                    <a:lnTo>
                      <a:pt x="112" y="1248"/>
                    </a:lnTo>
                    <a:lnTo>
                      <a:pt x="128" y="1252"/>
                    </a:lnTo>
                    <a:lnTo>
                      <a:pt x="145" y="1255"/>
                    </a:lnTo>
                    <a:lnTo>
                      <a:pt x="161" y="1257"/>
                    </a:lnTo>
                    <a:lnTo>
                      <a:pt x="190" y="1257"/>
                    </a:lnTo>
                    <a:lnTo>
                      <a:pt x="190" y="1257"/>
                    </a:lnTo>
                    <a:lnTo>
                      <a:pt x="205" y="1257"/>
                    </a:lnTo>
                    <a:lnTo>
                      <a:pt x="222" y="1257"/>
                    </a:lnTo>
                    <a:lnTo>
                      <a:pt x="232" y="1255"/>
                    </a:lnTo>
                    <a:lnTo>
                      <a:pt x="239" y="1252"/>
                    </a:lnTo>
                    <a:lnTo>
                      <a:pt x="240" y="1251"/>
                    </a:lnTo>
                    <a:lnTo>
                      <a:pt x="241" y="1248"/>
                    </a:lnTo>
                    <a:lnTo>
                      <a:pt x="241" y="1246"/>
                    </a:lnTo>
                    <a:lnTo>
                      <a:pt x="241" y="1242"/>
                    </a:lnTo>
                    <a:lnTo>
                      <a:pt x="241" y="1242"/>
                    </a:lnTo>
                    <a:lnTo>
                      <a:pt x="237" y="1235"/>
                    </a:lnTo>
                    <a:lnTo>
                      <a:pt x="233" y="1228"/>
                    </a:lnTo>
                    <a:lnTo>
                      <a:pt x="229" y="1222"/>
                    </a:lnTo>
                    <a:lnTo>
                      <a:pt x="224" y="1218"/>
                    </a:lnTo>
                    <a:lnTo>
                      <a:pt x="213" y="1210"/>
                    </a:lnTo>
                    <a:lnTo>
                      <a:pt x="199" y="1203"/>
                    </a:lnTo>
                    <a:lnTo>
                      <a:pt x="199" y="1203"/>
                    </a:lnTo>
                    <a:lnTo>
                      <a:pt x="185" y="1195"/>
                    </a:lnTo>
                    <a:lnTo>
                      <a:pt x="180" y="1191"/>
                    </a:lnTo>
                    <a:lnTo>
                      <a:pt x="176" y="1186"/>
                    </a:lnTo>
                    <a:lnTo>
                      <a:pt x="172" y="1180"/>
                    </a:lnTo>
                    <a:lnTo>
                      <a:pt x="168" y="1175"/>
                    </a:lnTo>
                    <a:lnTo>
                      <a:pt x="165" y="1167"/>
                    </a:lnTo>
                    <a:lnTo>
                      <a:pt x="164" y="1160"/>
                    </a:lnTo>
                    <a:lnTo>
                      <a:pt x="164" y="1160"/>
                    </a:lnTo>
                    <a:lnTo>
                      <a:pt x="164" y="1152"/>
                    </a:lnTo>
                    <a:lnTo>
                      <a:pt x="164" y="1145"/>
                    </a:lnTo>
                    <a:lnTo>
                      <a:pt x="166" y="1139"/>
                    </a:lnTo>
                    <a:lnTo>
                      <a:pt x="170" y="1137"/>
                    </a:lnTo>
                    <a:lnTo>
                      <a:pt x="175" y="1135"/>
                    </a:lnTo>
                    <a:lnTo>
                      <a:pt x="181" y="1135"/>
                    </a:lnTo>
                    <a:lnTo>
                      <a:pt x="187" y="1138"/>
                    </a:lnTo>
                    <a:lnTo>
                      <a:pt x="194" y="1142"/>
                    </a:lnTo>
                    <a:lnTo>
                      <a:pt x="194" y="1142"/>
                    </a:lnTo>
                    <a:lnTo>
                      <a:pt x="202" y="1148"/>
                    </a:lnTo>
                    <a:lnTo>
                      <a:pt x="210" y="1152"/>
                    </a:lnTo>
                    <a:lnTo>
                      <a:pt x="220" y="1153"/>
                    </a:lnTo>
                    <a:lnTo>
                      <a:pt x="230" y="1154"/>
                    </a:lnTo>
                    <a:lnTo>
                      <a:pt x="240" y="1154"/>
                    </a:lnTo>
                    <a:lnTo>
                      <a:pt x="251" y="1154"/>
                    </a:lnTo>
                    <a:lnTo>
                      <a:pt x="270" y="1152"/>
                    </a:lnTo>
                    <a:lnTo>
                      <a:pt x="270" y="1152"/>
                    </a:lnTo>
                    <a:lnTo>
                      <a:pt x="277" y="1150"/>
                    </a:lnTo>
                    <a:lnTo>
                      <a:pt x="285" y="1149"/>
                    </a:lnTo>
                    <a:lnTo>
                      <a:pt x="288" y="1148"/>
                    </a:lnTo>
                    <a:lnTo>
                      <a:pt x="292" y="1145"/>
                    </a:lnTo>
                    <a:lnTo>
                      <a:pt x="293" y="1142"/>
                    </a:lnTo>
                    <a:lnTo>
                      <a:pt x="293" y="1138"/>
                    </a:lnTo>
                    <a:lnTo>
                      <a:pt x="293" y="1138"/>
                    </a:lnTo>
                    <a:lnTo>
                      <a:pt x="292" y="1130"/>
                    </a:lnTo>
                    <a:lnTo>
                      <a:pt x="290" y="1127"/>
                    </a:lnTo>
                    <a:lnTo>
                      <a:pt x="289" y="1126"/>
                    </a:lnTo>
                    <a:lnTo>
                      <a:pt x="284" y="1123"/>
                    </a:lnTo>
                    <a:lnTo>
                      <a:pt x="275" y="1122"/>
                    </a:lnTo>
                    <a:lnTo>
                      <a:pt x="275" y="1122"/>
                    </a:lnTo>
                    <a:lnTo>
                      <a:pt x="255" y="1116"/>
                    </a:lnTo>
                    <a:lnTo>
                      <a:pt x="244" y="1113"/>
                    </a:lnTo>
                    <a:lnTo>
                      <a:pt x="232" y="1111"/>
                    </a:lnTo>
                    <a:lnTo>
                      <a:pt x="222" y="1105"/>
                    </a:lnTo>
                    <a:lnTo>
                      <a:pt x="213" y="1100"/>
                    </a:lnTo>
                    <a:lnTo>
                      <a:pt x="210" y="1097"/>
                    </a:lnTo>
                    <a:lnTo>
                      <a:pt x="207" y="1093"/>
                    </a:lnTo>
                    <a:lnTo>
                      <a:pt x="206" y="1089"/>
                    </a:lnTo>
                    <a:lnTo>
                      <a:pt x="205" y="1083"/>
                    </a:lnTo>
                    <a:lnTo>
                      <a:pt x="205" y="1083"/>
                    </a:lnTo>
                    <a:lnTo>
                      <a:pt x="203" y="1077"/>
                    </a:lnTo>
                    <a:lnTo>
                      <a:pt x="200" y="1073"/>
                    </a:lnTo>
                    <a:lnTo>
                      <a:pt x="196" y="1067"/>
                    </a:lnTo>
                    <a:lnTo>
                      <a:pt x="194" y="1062"/>
                    </a:lnTo>
                    <a:lnTo>
                      <a:pt x="194" y="1062"/>
                    </a:lnTo>
                    <a:lnTo>
                      <a:pt x="192" y="1059"/>
                    </a:lnTo>
                    <a:lnTo>
                      <a:pt x="192" y="1055"/>
                    </a:lnTo>
                    <a:lnTo>
                      <a:pt x="195" y="1047"/>
                    </a:lnTo>
                    <a:lnTo>
                      <a:pt x="198" y="1040"/>
                    </a:lnTo>
                    <a:lnTo>
                      <a:pt x="198" y="1036"/>
                    </a:lnTo>
                    <a:lnTo>
                      <a:pt x="198" y="1032"/>
                    </a:lnTo>
                    <a:lnTo>
                      <a:pt x="198" y="1032"/>
                    </a:lnTo>
                    <a:lnTo>
                      <a:pt x="190" y="1015"/>
                    </a:lnTo>
                    <a:lnTo>
                      <a:pt x="187" y="1006"/>
                    </a:lnTo>
                    <a:lnTo>
                      <a:pt x="187" y="1002"/>
                    </a:lnTo>
                    <a:lnTo>
                      <a:pt x="187" y="996"/>
                    </a:lnTo>
                    <a:lnTo>
                      <a:pt x="187" y="996"/>
                    </a:lnTo>
                    <a:lnTo>
                      <a:pt x="198" y="953"/>
                    </a:lnTo>
                    <a:lnTo>
                      <a:pt x="198" y="953"/>
                    </a:lnTo>
                    <a:lnTo>
                      <a:pt x="206" y="929"/>
                    </a:lnTo>
                    <a:lnTo>
                      <a:pt x="215" y="906"/>
                    </a:lnTo>
                    <a:lnTo>
                      <a:pt x="225" y="884"/>
                    </a:lnTo>
                    <a:lnTo>
                      <a:pt x="233" y="861"/>
                    </a:lnTo>
                    <a:lnTo>
                      <a:pt x="233" y="861"/>
                    </a:lnTo>
                    <a:lnTo>
                      <a:pt x="240" y="837"/>
                    </a:lnTo>
                    <a:lnTo>
                      <a:pt x="245" y="811"/>
                    </a:lnTo>
                    <a:lnTo>
                      <a:pt x="255" y="760"/>
                    </a:lnTo>
                    <a:lnTo>
                      <a:pt x="262" y="709"/>
                    </a:lnTo>
                    <a:lnTo>
                      <a:pt x="269" y="658"/>
                    </a:lnTo>
                    <a:lnTo>
                      <a:pt x="269" y="658"/>
                    </a:lnTo>
                    <a:lnTo>
                      <a:pt x="274" y="609"/>
                    </a:lnTo>
                    <a:lnTo>
                      <a:pt x="275" y="583"/>
                    </a:lnTo>
                    <a:lnTo>
                      <a:pt x="275" y="559"/>
                    </a:lnTo>
                    <a:lnTo>
                      <a:pt x="275" y="559"/>
                    </a:lnTo>
                    <a:lnTo>
                      <a:pt x="275" y="548"/>
                    </a:lnTo>
                    <a:lnTo>
                      <a:pt x="277" y="538"/>
                    </a:lnTo>
                    <a:lnTo>
                      <a:pt x="278" y="530"/>
                    </a:lnTo>
                    <a:lnTo>
                      <a:pt x="282" y="523"/>
                    </a:lnTo>
                    <a:lnTo>
                      <a:pt x="288" y="519"/>
                    </a:lnTo>
                    <a:lnTo>
                      <a:pt x="296" y="516"/>
                    </a:lnTo>
                    <a:lnTo>
                      <a:pt x="305" y="516"/>
                    </a:lnTo>
                    <a:lnTo>
                      <a:pt x="316" y="518"/>
                    </a:lnTo>
                    <a:lnTo>
                      <a:pt x="316" y="518"/>
                    </a:lnTo>
                    <a:lnTo>
                      <a:pt x="331" y="519"/>
                    </a:lnTo>
                    <a:lnTo>
                      <a:pt x="331" y="519"/>
                    </a:lnTo>
                    <a:lnTo>
                      <a:pt x="329" y="501"/>
                    </a:lnTo>
                    <a:lnTo>
                      <a:pt x="326" y="485"/>
                    </a:lnTo>
                    <a:lnTo>
                      <a:pt x="318" y="452"/>
                    </a:lnTo>
                    <a:lnTo>
                      <a:pt x="307" y="420"/>
                    </a:lnTo>
                    <a:lnTo>
                      <a:pt x="296" y="388"/>
                    </a:lnTo>
                    <a:lnTo>
                      <a:pt x="296" y="388"/>
                    </a:lnTo>
                    <a:lnTo>
                      <a:pt x="286" y="357"/>
                    </a:lnTo>
                    <a:lnTo>
                      <a:pt x="278" y="327"/>
                    </a:lnTo>
                    <a:lnTo>
                      <a:pt x="278" y="327"/>
                    </a:lnTo>
                    <a:lnTo>
                      <a:pt x="275" y="315"/>
                    </a:lnTo>
                    <a:lnTo>
                      <a:pt x="271" y="298"/>
                    </a:lnTo>
                    <a:lnTo>
                      <a:pt x="270" y="290"/>
                    </a:lnTo>
                    <a:lnTo>
                      <a:pt x="270" y="283"/>
                    </a:lnTo>
                    <a:lnTo>
                      <a:pt x="271" y="276"/>
                    </a:lnTo>
                    <a:lnTo>
                      <a:pt x="274" y="272"/>
                    </a:lnTo>
                    <a:lnTo>
                      <a:pt x="274" y="272"/>
                    </a:lnTo>
                    <a:lnTo>
                      <a:pt x="282" y="270"/>
                    </a:lnTo>
                    <a:lnTo>
                      <a:pt x="290" y="268"/>
                    </a:lnTo>
                    <a:lnTo>
                      <a:pt x="308" y="270"/>
                    </a:lnTo>
                    <a:lnTo>
                      <a:pt x="318" y="271"/>
                    </a:lnTo>
                    <a:lnTo>
                      <a:pt x="326" y="271"/>
                    </a:lnTo>
                    <a:lnTo>
                      <a:pt x="334" y="268"/>
                    </a:lnTo>
                    <a:lnTo>
                      <a:pt x="338" y="266"/>
                    </a:lnTo>
                    <a:lnTo>
                      <a:pt x="341" y="261"/>
                    </a:lnTo>
                    <a:lnTo>
                      <a:pt x="341" y="261"/>
                    </a:lnTo>
                    <a:lnTo>
                      <a:pt x="345" y="257"/>
                    </a:lnTo>
                    <a:lnTo>
                      <a:pt x="346" y="253"/>
                    </a:lnTo>
                    <a:lnTo>
                      <a:pt x="350" y="241"/>
                    </a:lnTo>
                    <a:lnTo>
                      <a:pt x="350" y="230"/>
                    </a:lnTo>
                    <a:lnTo>
                      <a:pt x="350" y="219"/>
                    </a:lnTo>
                    <a:lnTo>
                      <a:pt x="350" y="219"/>
                    </a:lnTo>
                    <a:lnTo>
                      <a:pt x="349" y="212"/>
                    </a:lnTo>
                    <a:lnTo>
                      <a:pt x="345" y="207"/>
                    </a:lnTo>
                    <a:lnTo>
                      <a:pt x="342" y="202"/>
                    </a:lnTo>
                    <a:lnTo>
                      <a:pt x="337" y="196"/>
                    </a:lnTo>
                    <a:lnTo>
                      <a:pt x="326" y="188"/>
                    </a:lnTo>
                    <a:lnTo>
                      <a:pt x="315" y="180"/>
                    </a:lnTo>
                    <a:lnTo>
                      <a:pt x="315" y="180"/>
                    </a:lnTo>
                    <a:lnTo>
                      <a:pt x="316" y="181"/>
                    </a:lnTo>
                    <a:lnTo>
                      <a:pt x="315" y="180"/>
                    </a:lnTo>
                    <a:lnTo>
                      <a:pt x="315" y="180"/>
                    </a:lnTo>
                    <a:close/>
                    <a:moveTo>
                      <a:pt x="165" y="43"/>
                    </a:moveTo>
                    <a:lnTo>
                      <a:pt x="165" y="43"/>
                    </a:lnTo>
                    <a:lnTo>
                      <a:pt x="162" y="43"/>
                    </a:lnTo>
                    <a:lnTo>
                      <a:pt x="161" y="41"/>
                    </a:lnTo>
                    <a:lnTo>
                      <a:pt x="165" y="43"/>
                    </a:lnTo>
                    <a:close/>
                    <a:moveTo>
                      <a:pt x="221" y="158"/>
                    </a:moveTo>
                    <a:lnTo>
                      <a:pt x="221" y="158"/>
                    </a:lnTo>
                    <a:lnTo>
                      <a:pt x="213" y="158"/>
                    </a:lnTo>
                    <a:lnTo>
                      <a:pt x="207" y="157"/>
                    </a:lnTo>
                    <a:lnTo>
                      <a:pt x="203" y="152"/>
                    </a:lnTo>
                    <a:lnTo>
                      <a:pt x="202" y="146"/>
                    </a:lnTo>
                    <a:lnTo>
                      <a:pt x="199" y="132"/>
                    </a:lnTo>
                    <a:lnTo>
                      <a:pt x="198" y="124"/>
                    </a:lnTo>
                    <a:lnTo>
                      <a:pt x="195" y="116"/>
                    </a:lnTo>
                    <a:lnTo>
                      <a:pt x="195" y="116"/>
                    </a:lnTo>
                    <a:lnTo>
                      <a:pt x="190" y="105"/>
                    </a:lnTo>
                    <a:lnTo>
                      <a:pt x="184" y="95"/>
                    </a:lnTo>
                    <a:lnTo>
                      <a:pt x="177" y="84"/>
                    </a:lnTo>
                    <a:lnTo>
                      <a:pt x="169" y="75"/>
                    </a:lnTo>
                    <a:lnTo>
                      <a:pt x="153" y="57"/>
                    </a:lnTo>
                    <a:lnTo>
                      <a:pt x="135" y="41"/>
                    </a:lnTo>
                    <a:lnTo>
                      <a:pt x="135" y="41"/>
                    </a:lnTo>
                    <a:lnTo>
                      <a:pt x="151" y="46"/>
                    </a:lnTo>
                    <a:lnTo>
                      <a:pt x="165" y="52"/>
                    </a:lnTo>
                    <a:lnTo>
                      <a:pt x="170" y="56"/>
                    </a:lnTo>
                    <a:lnTo>
                      <a:pt x="177" y="61"/>
                    </a:lnTo>
                    <a:lnTo>
                      <a:pt x="190" y="73"/>
                    </a:lnTo>
                    <a:lnTo>
                      <a:pt x="190" y="73"/>
                    </a:lnTo>
                    <a:lnTo>
                      <a:pt x="198" y="84"/>
                    </a:lnTo>
                    <a:lnTo>
                      <a:pt x="205" y="97"/>
                    </a:lnTo>
                    <a:lnTo>
                      <a:pt x="210" y="110"/>
                    </a:lnTo>
                    <a:lnTo>
                      <a:pt x="214" y="124"/>
                    </a:lnTo>
                    <a:lnTo>
                      <a:pt x="214" y="124"/>
                    </a:lnTo>
                    <a:lnTo>
                      <a:pt x="220" y="142"/>
                    </a:lnTo>
                    <a:lnTo>
                      <a:pt x="222" y="151"/>
                    </a:lnTo>
                    <a:lnTo>
                      <a:pt x="222" y="155"/>
                    </a:lnTo>
                    <a:lnTo>
                      <a:pt x="221" y="158"/>
                    </a:lnTo>
                    <a:lnTo>
                      <a:pt x="221" y="158"/>
                    </a:lnTo>
                    <a:lnTo>
                      <a:pt x="215" y="159"/>
                    </a:lnTo>
                    <a:lnTo>
                      <a:pt x="217" y="158"/>
                    </a:lnTo>
                    <a:lnTo>
                      <a:pt x="220" y="158"/>
                    </a:lnTo>
                    <a:lnTo>
                      <a:pt x="221" y="158"/>
                    </a:lnTo>
                    <a:lnTo>
                      <a:pt x="221" y="158"/>
                    </a:lnTo>
                    <a:lnTo>
                      <a:pt x="221" y="158"/>
                    </a:lnTo>
                    <a:close/>
                    <a:moveTo>
                      <a:pt x="220" y="107"/>
                    </a:moveTo>
                    <a:lnTo>
                      <a:pt x="220" y="107"/>
                    </a:lnTo>
                    <a:lnTo>
                      <a:pt x="209" y="90"/>
                    </a:lnTo>
                    <a:lnTo>
                      <a:pt x="195" y="73"/>
                    </a:lnTo>
                    <a:lnTo>
                      <a:pt x="180" y="58"/>
                    </a:lnTo>
                    <a:lnTo>
                      <a:pt x="165" y="43"/>
                    </a:lnTo>
                    <a:lnTo>
                      <a:pt x="165" y="43"/>
                    </a:lnTo>
                    <a:lnTo>
                      <a:pt x="194" y="67"/>
                    </a:lnTo>
                    <a:lnTo>
                      <a:pt x="207" y="80"/>
                    </a:lnTo>
                    <a:lnTo>
                      <a:pt x="220" y="95"/>
                    </a:lnTo>
                    <a:lnTo>
                      <a:pt x="232" y="110"/>
                    </a:lnTo>
                    <a:lnTo>
                      <a:pt x="240" y="127"/>
                    </a:lnTo>
                    <a:lnTo>
                      <a:pt x="247" y="143"/>
                    </a:lnTo>
                    <a:lnTo>
                      <a:pt x="250" y="152"/>
                    </a:lnTo>
                    <a:lnTo>
                      <a:pt x="251" y="161"/>
                    </a:lnTo>
                    <a:lnTo>
                      <a:pt x="251" y="161"/>
                    </a:lnTo>
                    <a:lnTo>
                      <a:pt x="247" y="161"/>
                    </a:lnTo>
                    <a:lnTo>
                      <a:pt x="244" y="161"/>
                    </a:lnTo>
                    <a:lnTo>
                      <a:pt x="239" y="155"/>
                    </a:lnTo>
                    <a:lnTo>
                      <a:pt x="235" y="148"/>
                    </a:lnTo>
                    <a:lnTo>
                      <a:pt x="230" y="140"/>
                    </a:lnTo>
                    <a:lnTo>
                      <a:pt x="225" y="121"/>
                    </a:lnTo>
                    <a:lnTo>
                      <a:pt x="222" y="113"/>
                    </a:lnTo>
                    <a:lnTo>
                      <a:pt x="220" y="107"/>
                    </a:lnTo>
                    <a:lnTo>
                      <a:pt x="220" y="107"/>
                    </a:lnTo>
                    <a:lnTo>
                      <a:pt x="217" y="102"/>
                    </a:lnTo>
                    <a:lnTo>
                      <a:pt x="220" y="107"/>
                    </a:lnTo>
                    <a:lnTo>
                      <a:pt x="220" y="107"/>
                    </a:lnTo>
                    <a:close/>
                    <a:moveTo>
                      <a:pt x="248" y="443"/>
                    </a:moveTo>
                    <a:lnTo>
                      <a:pt x="248" y="443"/>
                    </a:lnTo>
                    <a:lnTo>
                      <a:pt x="250" y="433"/>
                    </a:lnTo>
                    <a:lnTo>
                      <a:pt x="251" y="422"/>
                    </a:lnTo>
                    <a:lnTo>
                      <a:pt x="252" y="420"/>
                    </a:lnTo>
                    <a:lnTo>
                      <a:pt x="255" y="417"/>
                    </a:lnTo>
                    <a:lnTo>
                      <a:pt x="259" y="416"/>
                    </a:lnTo>
                    <a:lnTo>
                      <a:pt x="265" y="417"/>
                    </a:lnTo>
                    <a:lnTo>
                      <a:pt x="265" y="417"/>
                    </a:lnTo>
                    <a:lnTo>
                      <a:pt x="265" y="429"/>
                    </a:lnTo>
                    <a:lnTo>
                      <a:pt x="265" y="437"/>
                    </a:lnTo>
                    <a:lnTo>
                      <a:pt x="262" y="440"/>
                    </a:lnTo>
                    <a:lnTo>
                      <a:pt x="259" y="441"/>
                    </a:lnTo>
                    <a:lnTo>
                      <a:pt x="255" y="443"/>
                    </a:lnTo>
                    <a:lnTo>
                      <a:pt x="248" y="443"/>
                    </a:lnTo>
                    <a:lnTo>
                      <a:pt x="248" y="443"/>
                    </a:lnTo>
                    <a:close/>
                    <a:moveTo>
                      <a:pt x="281" y="410"/>
                    </a:moveTo>
                    <a:lnTo>
                      <a:pt x="281" y="410"/>
                    </a:lnTo>
                    <a:lnTo>
                      <a:pt x="271" y="413"/>
                    </a:lnTo>
                    <a:lnTo>
                      <a:pt x="263" y="414"/>
                    </a:lnTo>
                    <a:lnTo>
                      <a:pt x="260" y="413"/>
                    </a:lnTo>
                    <a:lnTo>
                      <a:pt x="258" y="411"/>
                    </a:lnTo>
                    <a:lnTo>
                      <a:pt x="255" y="407"/>
                    </a:lnTo>
                    <a:lnTo>
                      <a:pt x="254" y="403"/>
                    </a:lnTo>
                    <a:lnTo>
                      <a:pt x="254" y="403"/>
                    </a:lnTo>
                    <a:lnTo>
                      <a:pt x="251" y="391"/>
                    </a:lnTo>
                    <a:lnTo>
                      <a:pt x="252" y="379"/>
                    </a:lnTo>
                    <a:lnTo>
                      <a:pt x="254" y="365"/>
                    </a:lnTo>
                    <a:lnTo>
                      <a:pt x="254" y="353"/>
                    </a:lnTo>
                    <a:lnTo>
                      <a:pt x="254" y="353"/>
                    </a:lnTo>
                    <a:lnTo>
                      <a:pt x="252" y="336"/>
                    </a:lnTo>
                    <a:lnTo>
                      <a:pt x="251" y="313"/>
                    </a:lnTo>
                    <a:lnTo>
                      <a:pt x="252" y="301"/>
                    </a:lnTo>
                    <a:lnTo>
                      <a:pt x="254" y="291"/>
                    </a:lnTo>
                    <a:lnTo>
                      <a:pt x="256" y="283"/>
                    </a:lnTo>
                    <a:lnTo>
                      <a:pt x="259" y="282"/>
                    </a:lnTo>
                    <a:lnTo>
                      <a:pt x="262" y="281"/>
                    </a:lnTo>
                    <a:lnTo>
                      <a:pt x="262" y="281"/>
                    </a:lnTo>
                    <a:lnTo>
                      <a:pt x="266" y="313"/>
                    </a:lnTo>
                    <a:lnTo>
                      <a:pt x="271" y="346"/>
                    </a:lnTo>
                    <a:lnTo>
                      <a:pt x="281" y="410"/>
                    </a:lnTo>
                    <a:lnTo>
                      <a:pt x="281" y="410"/>
                    </a:lnTo>
                    <a:lnTo>
                      <a:pt x="280" y="409"/>
                    </a:lnTo>
                    <a:lnTo>
                      <a:pt x="278" y="405"/>
                    </a:lnTo>
                    <a:lnTo>
                      <a:pt x="277" y="395"/>
                    </a:lnTo>
                    <a:lnTo>
                      <a:pt x="277" y="392"/>
                    </a:lnTo>
                    <a:lnTo>
                      <a:pt x="278" y="392"/>
                    </a:lnTo>
                    <a:lnTo>
                      <a:pt x="281" y="410"/>
                    </a:lnTo>
                    <a:lnTo>
                      <a:pt x="281" y="410"/>
                    </a:lnTo>
                    <a:close/>
                  </a:path>
                </a:pathLst>
              </a:custGeom>
              <a:grpFill/>
              <a:ln w="3175">
                <a:solidFill>
                  <a:schemeClr val="bg1"/>
                </a:solidFill>
                <a:round/>
              </a:ln>
            </p:spPr>
            <p:txBody>
              <a:bodyPr/>
              <a:lstStyle/>
              <a:p>
                <a:pPr fontAlgn="auto">
                  <a:spcBef>
                    <a:spcPts val="0"/>
                  </a:spcBef>
                  <a:spcAft>
                    <a:spcPts val="0"/>
                  </a:spcAft>
                  <a:defRPr/>
                </a:pPr>
                <a:endParaRPr lang="en-US">
                  <a:solidFill>
                    <a:schemeClr val="bg1"/>
                  </a:solidFill>
                  <a:latin typeface="+mn-lt"/>
                  <a:cs typeface="+mn-cs"/>
                </a:endParaRPr>
              </a:p>
            </p:txBody>
          </p:sp>
        </p:grpSp>
        <p:grpSp>
          <p:nvGrpSpPr>
            <p:cNvPr id="31" name="Group 82"/>
            <p:cNvGrpSpPr/>
            <p:nvPr/>
          </p:nvGrpSpPr>
          <p:grpSpPr>
            <a:xfrm>
              <a:off x="1285852" y="1000114"/>
              <a:ext cx="729094" cy="2511672"/>
              <a:chOff x="5075236" y="1428742"/>
              <a:chExt cx="360363" cy="1241426"/>
            </a:xfrm>
            <a:grpFill/>
          </p:grpSpPr>
          <p:sp>
            <p:nvSpPr>
              <p:cNvPr id="33" name="Freeform 18"/>
              <p:cNvSpPr/>
              <p:nvPr/>
            </p:nvSpPr>
            <p:spPr bwMode="auto">
              <a:xfrm>
                <a:off x="5187948" y="1428742"/>
                <a:ext cx="123825" cy="182563"/>
              </a:xfrm>
              <a:custGeom>
                <a:avLst/>
                <a:gdLst/>
                <a:ahLst/>
                <a:cxnLst>
                  <a:cxn ang="0">
                    <a:pos x="21" y="184"/>
                  </a:cxn>
                  <a:cxn ang="0">
                    <a:pos x="24" y="198"/>
                  </a:cxn>
                  <a:cxn ang="0">
                    <a:pos x="24" y="211"/>
                  </a:cxn>
                  <a:cxn ang="0">
                    <a:pos x="27" y="215"/>
                  </a:cxn>
                  <a:cxn ang="0">
                    <a:pos x="43" y="224"/>
                  </a:cxn>
                  <a:cxn ang="0">
                    <a:pos x="55" y="228"/>
                  </a:cxn>
                  <a:cxn ang="0">
                    <a:pos x="81" y="228"/>
                  </a:cxn>
                  <a:cxn ang="0">
                    <a:pos x="95" y="224"/>
                  </a:cxn>
                  <a:cxn ang="0">
                    <a:pos x="110" y="213"/>
                  </a:cxn>
                  <a:cxn ang="0">
                    <a:pos x="124" y="206"/>
                  </a:cxn>
                  <a:cxn ang="0">
                    <a:pos x="126" y="204"/>
                  </a:cxn>
                  <a:cxn ang="0">
                    <a:pos x="125" y="179"/>
                  </a:cxn>
                  <a:cxn ang="0">
                    <a:pos x="132" y="153"/>
                  </a:cxn>
                  <a:cxn ang="0">
                    <a:pos x="141" y="139"/>
                  </a:cxn>
                  <a:cxn ang="0">
                    <a:pos x="154" y="116"/>
                  </a:cxn>
                  <a:cxn ang="0">
                    <a:pos x="155" y="104"/>
                  </a:cxn>
                  <a:cxn ang="0">
                    <a:pos x="152" y="97"/>
                  </a:cxn>
                  <a:cxn ang="0">
                    <a:pos x="148" y="94"/>
                  </a:cxn>
                  <a:cxn ang="0">
                    <a:pos x="145" y="86"/>
                  </a:cxn>
                  <a:cxn ang="0">
                    <a:pos x="144" y="60"/>
                  </a:cxn>
                  <a:cxn ang="0">
                    <a:pos x="141" y="50"/>
                  </a:cxn>
                  <a:cxn ang="0">
                    <a:pos x="130" y="25"/>
                  </a:cxn>
                  <a:cxn ang="0">
                    <a:pos x="125" y="18"/>
                  </a:cxn>
                  <a:cxn ang="0">
                    <a:pos x="110" y="7"/>
                  </a:cxn>
                  <a:cxn ang="0">
                    <a:pos x="92" y="1"/>
                  </a:cxn>
                  <a:cxn ang="0">
                    <a:pos x="75" y="0"/>
                  </a:cxn>
                  <a:cxn ang="0">
                    <a:pos x="55" y="3"/>
                  </a:cxn>
                  <a:cxn ang="0">
                    <a:pos x="39" y="10"/>
                  </a:cxn>
                  <a:cxn ang="0">
                    <a:pos x="24" y="19"/>
                  </a:cxn>
                  <a:cxn ang="0">
                    <a:pos x="13" y="34"/>
                  </a:cxn>
                  <a:cxn ang="0">
                    <a:pos x="6" y="52"/>
                  </a:cxn>
                  <a:cxn ang="0">
                    <a:pos x="5" y="65"/>
                  </a:cxn>
                  <a:cxn ang="0">
                    <a:pos x="5" y="93"/>
                  </a:cxn>
                  <a:cxn ang="0">
                    <a:pos x="4" y="105"/>
                  </a:cxn>
                  <a:cxn ang="0">
                    <a:pos x="1" y="116"/>
                  </a:cxn>
                  <a:cxn ang="0">
                    <a:pos x="2" y="138"/>
                  </a:cxn>
                  <a:cxn ang="0">
                    <a:pos x="6" y="147"/>
                  </a:cxn>
                  <a:cxn ang="0">
                    <a:pos x="15" y="166"/>
                  </a:cxn>
                  <a:cxn ang="0">
                    <a:pos x="21" y="184"/>
                  </a:cxn>
                  <a:cxn ang="0">
                    <a:pos x="21" y="184"/>
                  </a:cxn>
                </a:cxnLst>
                <a:rect l="0" t="0" r="r" b="b"/>
                <a:pathLst>
                  <a:path w="155" h="229">
                    <a:moveTo>
                      <a:pt x="21" y="184"/>
                    </a:moveTo>
                    <a:lnTo>
                      <a:pt x="21" y="184"/>
                    </a:lnTo>
                    <a:lnTo>
                      <a:pt x="24" y="191"/>
                    </a:lnTo>
                    <a:lnTo>
                      <a:pt x="24" y="198"/>
                    </a:lnTo>
                    <a:lnTo>
                      <a:pt x="24" y="211"/>
                    </a:lnTo>
                    <a:lnTo>
                      <a:pt x="24" y="211"/>
                    </a:lnTo>
                    <a:lnTo>
                      <a:pt x="26" y="214"/>
                    </a:lnTo>
                    <a:lnTo>
                      <a:pt x="27" y="215"/>
                    </a:lnTo>
                    <a:lnTo>
                      <a:pt x="31" y="219"/>
                    </a:lnTo>
                    <a:lnTo>
                      <a:pt x="43" y="224"/>
                    </a:lnTo>
                    <a:lnTo>
                      <a:pt x="43" y="224"/>
                    </a:lnTo>
                    <a:lnTo>
                      <a:pt x="55" y="228"/>
                    </a:lnTo>
                    <a:lnTo>
                      <a:pt x="69" y="229"/>
                    </a:lnTo>
                    <a:lnTo>
                      <a:pt x="81" y="228"/>
                    </a:lnTo>
                    <a:lnTo>
                      <a:pt x="95" y="224"/>
                    </a:lnTo>
                    <a:lnTo>
                      <a:pt x="95" y="224"/>
                    </a:lnTo>
                    <a:lnTo>
                      <a:pt x="102" y="219"/>
                    </a:lnTo>
                    <a:lnTo>
                      <a:pt x="110" y="213"/>
                    </a:lnTo>
                    <a:lnTo>
                      <a:pt x="120" y="207"/>
                    </a:lnTo>
                    <a:lnTo>
                      <a:pt x="124" y="206"/>
                    </a:lnTo>
                    <a:lnTo>
                      <a:pt x="126" y="204"/>
                    </a:lnTo>
                    <a:lnTo>
                      <a:pt x="126" y="204"/>
                    </a:lnTo>
                    <a:lnTo>
                      <a:pt x="125" y="191"/>
                    </a:lnTo>
                    <a:lnTo>
                      <a:pt x="125" y="179"/>
                    </a:lnTo>
                    <a:lnTo>
                      <a:pt x="128" y="165"/>
                    </a:lnTo>
                    <a:lnTo>
                      <a:pt x="132" y="153"/>
                    </a:lnTo>
                    <a:lnTo>
                      <a:pt x="132" y="153"/>
                    </a:lnTo>
                    <a:lnTo>
                      <a:pt x="141" y="139"/>
                    </a:lnTo>
                    <a:lnTo>
                      <a:pt x="151" y="124"/>
                    </a:lnTo>
                    <a:lnTo>
                      <a:pt x="154" y="116"/>
                    </a:lnTo>
                    <a:lnTo>
                      <a:pt x="155" y="108"/>
                    </a:lnTo>
                    <a:lnTo>
                      <a:pt x="155" y="104"/>
                    </a:lnTo>
                    <a:lnTo>
                      <a:pt x="154" y="101"/>
                    </a:lnTo>
                    <a:lnTo>
                      <a:pt x="152" y="97"/>
                    </a:lnTo>
                    <a:lnTo>
                      <a:pt x="148" y="94"/>
                    </a:lnTo>
                    <a:lnTo>
                      <a:pt x="148" y="94"/>
                    </a:lnTo>
                    <a:lnTo>
                      <a:pt x="147" y="91"/>
                    </a:lnTo>
                    <a:lnTo>
                      <a:pt x="145" y="86"/>
                    </a:lnTo>
                    <a:lnTo>
                      <a:pt x="144" y="74"/>
                    </a:lnTo>
                    <a:lnTo>
                      <a:pt x="144" y="60"/>
                    </a:lnTo>
                    <a:lnTo>
                      <a:pt x="141" y="50"/>
                    </a:lnTo>
                    <a:lnTo>
                      <a:pt x="141" y="50"/>
                    </a:lnTo>
                    <a:lnTo>
                      <a:pt x="136" y="33"/>
                    </a:lnTo>
                    <a:lnTo>
                      <a:pt x="130" y="25"/>
                    </a:lnTo>
                    <a:lnTo>
                      <a:pt x="125" y="18"/>
                    </a:lnTo>
                    <a:lnTo>
                      <a:pt x="125" y="18"/>
                    </a:lnTo>
                    <a:lnTo>
                      <a:pt x="118" y="12"/>
                    </a:lnTo>
                    <a:lnTo>
                      <a:pt x="110" y="7"/>
                    </a:lnTo>
                    <a:lnTo>
                      <a:pt x="102" y="4"/>
                    </a:lnTo>
                    <a:lnTo>
                      <a:pt x="92" y="1"/>
                    </a:lnTo>
                    <a:lnTo>
                      <a:pt x="84" y="0"/>
                    </a:lnTo>
                    <a:lnTo>
                      <a:pt x="75" y="0"/>
                    </a:lnTo>
                    <a:lnTo>
                      <a:pt x="65" y="0"/>
                    </a:lnTo>
                    <a:lnTo>
                      <a:pt x="55" y="3"/>
                    </a:lnTo>
                    <a:lnTo>
                      <a:pt x="47" y="5"/>
                    </a:lnTo>
                    <a:lnTo>
                      <a:pt x="39" y="10"/>
                    </a:lnTo>
                    <a:lnTo>
                      <a:pt x="31" y="14"/>
                    </a:lnTo>
                    <a:lnTo>
                      <a:pt x="24" y="19"/>
                    </a:lnTo>
                    <a:lnTo>
                      <a:pt x="17" y="26"/>
                    </a:lnTo>
                    <a:lnTo>
                      <a:pt x="13" y="34"/>
                    </a:lnTo>
                    <a:lnTo>
                      <a:pt x="9" y="42"/>
                    </a:lnTo>
                    <a:lnTo>
                      <a:pt x="6" y="52"/>
                    </a:lnTo>
                    <a:lnTo>
                      <a:pt x="6" y="52"/>
                    </a:lnTo>
                    <a:lnTo>
                      <a:pt x="5" y="65"/>
                    </a:lnTo>
                    <a:lnTo>
                      <a:pt x="5" y="79"/>
                    </a:lnTo>
                    <a:lnTo>
                      <a:pt x="5" y="93"/>
                    </a:lnTo>
                    <a:lnTo>
                      <a:pt x="5" y="100"/>
                    </a:lnTo>
                    <a:lnTo>
                      <a:pt x="4" y="105"/>
                    </a:lnTo>
                    <a:lnTo>
                      <a:pt x="4" y="105"/>
                    </a:lnTo>
                    <a:lnTo>
                      <a:pt x="1" y="116"/>
                    </a:lnTo>
                    <a:lnTo>
                      <a:pt x="0" y="127"/>
                    </a:lnTo>
                    <a:lnTo>
                      <a:pt x="2" y="138"/>
                    </a:lnTo>
                    <a:lnTo>
                      <a:pt x="6" y="147"/>
                    </a:lnTo>
                    <a:lnTo>
                      <a:pt x="6" y="147"/>
                    </a:lnTo>
                    <a:lnTo>
                      <a:pt x="12" y="157"/>
                    </a:lnTo>
                    <a:lnTo>
                      <a:pt x="15" y="166"/>
                    </a:lnTo>
                    <a:lnTo>
                      <a:pt x="21" y="184"/>
                    </a:lnTo>
                    <a:lnTo>
                      <a:pt x="21" y="184"/>
                    </a:lnTo>
                    <a:lnTo>
                      <a:pt x="21" y="184"/>
                    </a:lnTo>
                    <a:lnTo>
                      <a:pt x="21" y="184"/>
                    </a:lnTo>
                    <a:lnTo>
                      <a:pt x="21" y="184"/>
                    </a:lnTo>
                    <a:close/>
                  </a:path>
                </a:pathLst>
              </a:custGeom>
              <a:grpFill/>
              <a:ln w="3175">
                <a:solidFill>
                  <a:schemeClr val="bg1"/>
                </a:solidFill>
                <a:round/>
              </a:ln>
            </p:spPr>
            <p:txBody>
              <a:bodyPr/>
              <a:lstStyle/>
              <a:p>
                <a:pPr fontAlgn="auto">
                  <a:spcBef>
                    <a:spcPts val="0"/>
                  </a:spcBef>
                  <a:spcAft>
                    <a:spcPts val="0"/>
                  </a:spcAft>
                  <a:defRPr/>
                </a:pPr>
                <a:endParaRPr lang="en-US">
                  <a:solidFill>
                    <a:schemeClr val="bg1"/>
                  </a:solidFill>
                  <a:latin typeface="+mn-lt"/>
                  <a:cs typeface="+mn-cs"/>
                </a:endParaRPr>
              </a:p>
            </p:txBody>
          </p:sp>
          <p:sp>
            <p:nvSpPr>
              <p:cNvPr id="34" name="Freeform 19"/>
              <p:cNvSpPr>
                <a:spLocks noEditPoints="1"/>
              </p:cNvSpPr>
              <p:nvPr/>
            </p:nvSpPr>
            <p:spPr bwMode="auto">
              <a:xfrm>
                <a:off x="5075236" y="1604955"/>
                <a:ext cx="360363" cy="1065213"/>
              </a:xfrm>
              <a:custGeom>
                <a:avLst/>
                <a:gdLst/>
                <a:ahLst/>
                <a:cxnLst>
                  <a:cxn ang="0">
                    <a:pos x="124" y="1301"/>
                  </a:cxn>
                  <a:cxn ang="0">
                    <a:pos x="136" y="1239"/>
                  </a:cxn>
                  <a:cxn ang="0">
                    <a:pos x="160" y="984"/>
                  </a:cxn>
                  <a:cxn ang="0">
                    <a:pos x="171" y="908"/>
                  </a:cxn>
                  <a:cxn ang="0">
                    <a:pos x="193" y="716"/>
                  </a:cxn>
                  <a:cxn ang="0">
                    <a:pos x="230" y="623"/>
                  </a:cxn>
                  <a:cxn ang="0">
                    <a:pos x="245" y="629"/>
                  </a:cxn>
                  <a:cxn ang="0">
                    <a:pos x="254" y="785"/>
                  </a:cxn>
                  <a:cxn ang="0">
                    <a:pos x="290" y="973"/>
                  </a:cxn>
                  <a:cxn ang="0">
                    <a:pos x="301" y="1207"/>
                  </a:cxn>
                  <a:cxn ang="0">
                    <a:pos x="321" y="1258"/>
                  </a:cxn>
                  <a:cxn ang="0">
                    <a:pos x="329" y="1296"/>
                  </a:cxn>
                  <a:cxn ang="0">
                    <a:pos x="366" y="1322"/>
                  </a:cxn>
                  <a:cxn ang="0">
                    <a:pos x="433" y="1343"/>
                  </a:cxn>
                  <a:cxn ang="0">
                    <a:pos x="452" y="1325"/>
                  </a:cxn>
                  <a:cxn ang="0">
                    <a:pos x="414" y="1287"/>
                  </a:cxn>
                  <a:cxn ang="0">
                    <a:pos x="411" y="1241"/>
                  </a:cxn>
                  <a:cxn ang="0">
                    <a:pos x="417" y="1198"/>
                  </a:cxn>
                  <a:cxn ang="0">
                    <a:pos x="406" y="1108"/>
                  </a:cxn>
                  <a:cxn ang="0">
                    <a:pos x="410" y="1014"/>
                  </a:cxn>
                  <a:cxn ang="0">
                    <a:pos x="402" y="935"/>
                  </a:cxn>
                  <a:cxn ang="0">
                    <a:pos x="400" y="638"/>
                  </a:cxn>
                  <a:cxn ang="0">
                    <a:pos x="433" y="569"/>
                  </a:cxn>
                  <a:cxn ang="0">
                    <a:pos x="410" y="483"/>
                  </a:cxn>
                  <a:cxn ang="0">
                    <a:pos x="381" y="310"/>
                  </a:cxn>
                  <a:cxn ang="0">
                    <a:pos x="408" y="269"/>
                  </a:cxn>
                  <a:cxn ang="0">
                    <a:pos x="432" y="141"/>
                  </a:cxn>
                  <a:cxn ang="0">
                    <a:pos x="406" y="71"/>
                  </a:cxn>
                  <a:cxn ang="0">
                    <a:pos x="282" y="0"/>
                  </a:cxn>
                  <a:cxn ang="0">
                    <a:pos x="273" y="116"/>
                  </a:cxn>
                  <a:cxn ang="0">
                    <a:pos x="227" y="187"/>
                  </a:cxn>
                  <a:cxn ang="0">
                    <a:pos x="224" y="57"/>
                  </a:cxn>
                  <a:cxn ang="0">
                    <a:pos x="226" y="29"/>
                  </a:cxn>
                  <a:cxn ang="0">
                    <a:pos x="196" y="38"/>
                  </a:cxn>
                  <a:cxn ang="0">
                    <a:pos x="201" y="67"/>
                  </a:cxn>
                  <a:cxn ang="0">
                    <a:pos x="173" y="186"/>
                  </a:cxn>
                  <a:cxn ang="0">
                    <a:pos x="163" y="34"/>
                  </a:cxn>
                  <a:cxn ang="0">
                    <a:pos x="88" y="42"/>
                  </a:cxn>
                  <a:cxn ang="0">
                    <a:pos x="20" y="82"/>
                  </a:cxn>
                  <a:cxn ang="0">
                    <a:pos x="5" y="202"/>
                  </a:cxn>
                  <a:cxn ang="0">
                    <a:pos x="25" y="300"/>
                  </a:cxn>
                  <a:cxn ang="0">
                    <a:pos x="70" y="301"/>
                  </a:cxn>
                  <a:cxn ang="0">
                    <a:pos x="54" y="449"/>
                  </a:cxn>
                  <a:cxn ang="0">
                    <a:pos x="21" y="554"/>
                  </a:cxn>
                  <a:cxn ang="0">
                    <a:pos x="44" y="584"/>
                  </a:cxn>
                  <a:cxn ang="0">
                    <a:pos x="51" y="777"/>
                  </a:cxn>
                  <a:cxn ang="0">
                    <a:pos x="47" y="1261"/>
                  </a:cxn>
                  <a:cxn ang="0">
                    <a:pos x="21" y="1287"/>
                  </a:cxn>
                  <a:cxn ang="0">
                    <a:pos x="4" y="1326"/>
                  </a:cxn>
                  <a:cxn ang="0">
                    <a:pos x="61" y="1335"/>
                  </a:cxn>
                  <a:cxn ang="0">
                    <a:pos x="96" y="1313"/>
                  </a:cxn>
                  <a:cxn ang="0">
                    <a:pos x="173" y="395"/>
                  </a:cxn>
                  <a:cxn ang="0">
                    <a:pos x="198" y="450"/>
                  </a:cxn>
                  <a:cxn ang="0">
                    <a:pos x="239" y="427"/>
                  </a:cxn>
                  <a:cxn ang="0">
                    <a:pos x="283" y="286"/>
                  </a:cxn>
                  <a:cxn ang="0">
                    <a:pos x="308" y="442"/>
                  </a:cxn>
                  <a:cxn ang="0">
                    <a:pos x="298" y="498"/>
                  </a:cxn>
                  <a:cxn ang="0">
                    <a:pos x="211" y="513"/>
                  </a:cxn>
                  <a:cxn ang="0">
                    <a:pos x="134" y="479"/>
                  </a:cxn>
                  <a:cxn ang="0">
                    <a:pos x="136" y="319"/>
                  </a:cxn>
                </a:cxnLst>
                <a:rect l="0" t="0" r="r" b="b"/>
                <a:pathLst>
                  <a:path w="453" h="1343">
                    <a:moveTo>
                      <a:pt x="96" y="1313"/>
                    </a:moveTo>
                    <a:lnTo>
                      <a:pt x="96" y="1313"/>
                    </a:lnTo>
                    <a:lnTo>
                      <a:pt x="107" y="1311"/>
                    </a:lnTo>
                    <a:lnTo>
                      <a:pt x="113" y="1310"/>
                    </a:lnTo>
                    <a:lnTo>
                      <a:pt x="117" y="1307"/>
                    </a:lnTo>
                    <a:lnTo>
                      <a:pt x="121" y="1305"/>
                    </a:lnTo>
                    <a:lnTo>
                      <a:pt x="124" y="1301"/>
                    </a:lnTo>
                    <a:lnTo>
                      <a:pt x="126" y="1296"/>
                    </a:lnTo>
                    <a:lnTo>
                      <a:pt x="126" y="1291"/>
                    </a:lnTo>
                    <a:lnTo>
                      <a:pt x="126" y="1291"/>
                    </a:lnTo>
                    <a:lnTo>
                      <a:pt x="126" y="1277"/>
                    </a:lnTo>
                    <a:lnTo>
                      <a:pt x="128" y="1264"/>
                    </a:lnTo>
                    <a:lnTo>
                      <a:pt x="132" y="1252"/>
                    </a:lnTo>
                    <a:lnTo>
                      <a:pt x="136" y="1239"/>
                    </a:lnTo>
                    <a:lnTo>
                      <a:pt x="136" y="1239"/>
                    </a:lnTo>
                    <a:lnTo>
                      <a:pt x="143" y="1224"/>
                    </a:lnTo>
                    <a:lnTo>
                      <a:pt x="147" y="1208"/>
                    </a:lnTo>
                    <a:lnTo>
                      <a:pt x="151" y="1192"/>
                    </a:lnTo>
                    <a:lnTo>
                      <a:pt x="152" y="1175"/>
                    </a:lnTo>
                    <a:lnTo>
                      <a:pt x="152" y="1175"/>
                    </a:lnTo>
                    <a:lnTo>
                      <a:pt x="160" y="984"/>
                    </a:lnTo>
                    <a:lnTo>
                      <a:pt x="160" y="984"/>
                    </a:lnTo>
                    <a:lnTo>
                      <a:pt x="160" y="957"/>
                    </a:lnTo>
                    <a:lnTo>
                      <a:pt x="162" y="943"/>
                    </a:lnTo>
                    <a:lnTo>
                      <a:pt x="163" y="930"/>
                    </a:lnTo>
                    <a:lnTo>
                      <a:pt x="163" y="930"/>
                    </a:lnTo>
                    <a:lnTo>
                      <a:pt x="167" y="919"/>
                    </a:lnTo>
                    <a:lnTo>
                      <a:pt x="171" y="908"/>
                    </a:lnTo>
                    <a:lnTo>
                      <a:pt x="173" y="896"/>
                    </a:lnTo>
                    <a:lnTo>
                      <a:pt x="175" y="882"/>
                    </a:lnTo>
                    <a:lnTo>
                      <a:pt x="179" y="833"/>
                    </a:lnTo>
                    <a:lnTo>
                      <a:pt x="179" y="833"/>
                    </a:lnTo>
                    <a:lnTo>
                      <a:pt x="183" y="787"/>
                    </a:lnTo>
                    <a:lnTo>
                      <a:pt x="189" y="739"/>
                    </a:lnTo>
                    <a:lnTo>
                      <a:pt x="193" y="716"/>
                    </a:lnTo>
                    <a:lnTo>
                      <a:pt x="198" y="693"/>
                    </a:lnTo>
                    <a:lnTo>
                      <a:pt x="205" y="671"/>
                    </a:lnTo>
                    <a:lnTo>
                      <a:pt x="213" y="649"/>
                    </a:lnTo>
                    <a:lnTo>
                      <a:pt x="213" y="649"/>
                    </a:lnTo>
                    <a:lnTo>
                      <a:pt x="218" y="639"/>
                    </a:lnTo>
                    <a:lnTo>
                      <a:pt x="224" y="627"/>
                    </a:lnTo>
                    <a:lnTo>
                      <a:pt x="230" y="623"/>
                    </a:lnTo>
                    <a:lnTo>
                      <a:pt x="234" y="620"/>
                    </a:lnTo>
                    <a:lnTo>
                      <a:pt x="237" y="620"/>
                    </a:lnTo>
                    <a:lnTo>
                      <a:pt x="238" y="622"/>
                    </a:lnTo>
                    <a:lnTo>
                      <a:pt x="241" y="623"/>
                    </a:lnTo>
                    <a:lnTo>
                      <a:pt x="242" y="624"/>
                    </a:lnTo>
                    <a:lnTo>
                      <a:pt x="242" y="624"/>
                    </a:lnTo>
                    <a:lnTo>
                      <a:pt x="245" y="629"/>
                    </a:lnTo>
                    <a:lnTo>
                      <a:pt x="246" y="633"/>
                    </a:lnTo>
                    <a:lnTo>
                      <a:pt x="246" y="641"/>
                    </a:lnTo>
                    <a:lnTo>
                      <a:pt x="246" y="641"/>
                    </a:lnTo>
                    <a:lnTo>
                      <a:pt x="250" y="742"/>
                    </a:lnTo>
                    <a:lnTo>
                      <a:pt x="250" y="742"/>
                    </a:lnTo>
                    <a:lnTo>
                      <a:pt x="252" y="764"/>
                    </a:lnTo>
                    <a:lnTo>
                      <a:pt x="254" y="785"/>
                    </a:lnTo>
                    <a:lnTo>
                      <a:pt x="260" y="806"/>
                    </a:lnTo>
                    <a:lnTo>
                      <a:pt x="264" y="828"/>
                    </a:lnTo>
                    <a:lnTo>
                      <a:pt x="275" y="870"/>
                    </a:lnTo>
                    <a:lnTo>
                      <a:pt x="280" y="892"/>
                    </a:lnTo>
                    <a:lnTo>
                      <a:pt x="283" y="913"/>
                    </a:lnTo>
                    <a:lnTo>
                      <a:pt x="283" y="913"/>
                    </a:lnTo>
                    <a:lnTo>
                      <a:pt x="290" y="973"/>
                    </a:lnTo>
                    <a:lnTo>
                      <a:pt x="294" y="1033"/>
                    </a:lnTo>
                    <a:lnTo>
                      <a:pt x="298" y="1155"/>
                    </a:lnTo>
                    <a:lnTo>
                      <a:pt x="298" y="1155"/>
                    </a:lnTo>
                    <a:lnTo>
                      <a:pt x="297" y="1181"/>
                    </a:lnTo>
                    <a:lnTo>
                      <a:pt x="298" y="1194"/>
                    </a:lnTo>
                    <a:lnTo>
                      <a:pt x="298" y="1201"/>
                    </a:lnTo>
                    <a:lnTo>
                      <a:pt x="301" y="1207"/>
                    </a:lnTo>
                    <a:lnTo>
                      <a:pt x="301" y="1207"/>
                    </a:lnTo>
                    <a:lnTo>
                      <a:pt x="317" y="1250"/>
                    </a:lnTo>
                    <a:lnTo>
                      <a:pt x="317" y="1250"/>
                    </a:lnTo>
                    <a:lnTo>
                      <a:pt x="318" y="1254"/>
                    </a:lnTo>
                    <a:lnTo>
                      <a:pt x="320" y="1257"/>
                    </a:lnTo>
                    <a:lnTo>
                      <a:pt x="321" y="1258"/>
                    </a:lnTo>
                    <a:lnTo>
                      <a:pt x="321" y="1258"/>
                    </a:lnTo>
                    <a:lnTo>
                      <a:pt x="324" y="1260"/>
                    </a:lnTo>
                    <a:lnTo>
                      <a:pt x="327" y="1261"/>
                    </a:lnTo>
                    <a:lnTo>
                      <a:pt x="329" y="1265"/>
                    </a:lnTo>
                    <a:lnTo>
                      <a:pt x="329" y="1269"/>
                    </a:lnTo>
                    <a:lnTo>
                      <a:pt x="329" y="1275"/>
                    </a:lnTo>
                    <a:lnTo>
                      <a:pt x="329" y="1275"/>
                    </a:lnTo>
                    <a:lnTo>
                      <a:pt x="329" y="1296"/>
                    </a:lnTo>
                    <a:lnTo>
                      <a:pt x="331" y="1310"/>
                    </a:lnTo>
                    <a:lnTo>
                      <a:pt x="331" y="1314"/>
                    </a:lnTo>
                    <a:lnTo>
                      <a:pt x="332" y="1316"/>
                    </a:lnTo>
                    <a:lnTo>
                      <a:pt x="332" y="1316"/>
                    </a:lnTo>
                    <a:lnTo>
                      <a:pt x="352" y="1317"/>
                    </a:lnTo>
                    <a:lnTo>
                      <a:pt x="362" y="1320"/>
                    </a:lnTo>
                    <a:lnTo>
                      <a:pt x="366" y="1322"/>
                    </a:lnTo>
                    <a:lnTo>
                      <a:pt x="370" y="1325"/>
                    </a:lnTo>
                    <a:lnTo>
                      <a:pt x="370" y="1325"/>
                    </a:lnTo>
                    <a:lnTo>
                      <a:pt x="378" y="1329"/>
                    </a:lnTo>
                    <a:lnTo>
                      <a:pt x="389" y="1335"/>
                    </a:lnTo>
                    <a:lnTo>
                      <a:pt x="404" y="1339"/>
                    </a:lnTo>
                    <a:lnTo>
                      <a:pt x="419" y="1341"/>
                    </a:lnTo>
                    <a:lnTo>
                      <a:pt x="433" y="1343"/>
                    </a:lnTo>
                    <a:lnTo>
                      <a:pt x="438" y="1343"/>
                    </a:lnTo>
                    <a:lnTo>
                      <a:pt x="444" y="1341"/>
                    </a:lnTo>
                    <a:lnTo>
                      <a:pt x="448" y="1339"/>
                    </a:lnTo>
                    <a:lnTo>
                      <a:pt x="451" y="1336"/>
                    </a:lnTo>
                    <a:lnTo>
                      <a:pt x="453" y="1331"/>
                    </a:lnTo>
                    <a:lnTo>
                      <a:pt x="452" y="1325"/>
                    </a:lnTo>
                    <a:lnTo>
                      <a:pt x="452" y="1325"/>
                    </a:lnTo>
                    <a:lnTo>
                      <a:pt x="451" y="1320"/>
                    </a:lnTo>
                    <a:lnTo>
                      <a:pt x="449" y="1316"/>
                    </a:lnTo>
                    <a:lnTo>
                      <a:pt x="445" y="1311"/>
                    </a:lnTo>
                    <a:lnTo>
                      <a:pt x="441" y="1307"/>
                    </a:lnTo>
                    <a:lnTo>
                      <a:pt x="441" y="1307"/>
                    </a:lnTo>
                    <a:lnTo>
                      <a:pt x="423" y="1295"/>
                    </a:lnTo>
                    <a:lnTo>
                      <a:pt x="414" y="1287"/>
                    </a:lnTo>
                    <a:lnTo>
                      <a:pt x="411" y="1283"/>
                    </a:lnTo>
                    <a:lnTo>
                      <a:pt x="408" y="1280"/>
                    </a:lnTo>
                    <a:lnTo>
                      <a:pt x="408" y="1280"/>
                    </a:lnTo>
                    <a:lnTo>
                      <a:pt x="407" y="1271"/>
                    </a:lnTo>
                    <a:lnTo>
                      <a:pt x="408" y="1261"/>
                    </a:lnTo>
                    <a:lnTo>
                      <a:pt x="411" y="1241"/>
                    </a:lnTo>
                    <a:lnTo>
                      <a:pt x="411" y="1241"/>
                    </a:lnTo>
                    <a:lnTo>
                      <a:pt x="412" y="1235"/>
                    </a:lnTo>
                    <a:lnTo>
                      <a:pt x="414" y="1228"/>
                    </a:lnTo>
                    <a:lnTo>
                      <a:pt x="417" y="1223"/>
                    </a:lnTo>
                    <a:lnTo>
                      <a:pt x="418" y="1216"/>
                    </a:lnTo>
                    <a:lnTo>
                      <a:pt x="418" y="1216"/>
                    </a:lnTo>
                    <a:lnTo>
                      <a:pt x="418" y="1207"/>
                    </a:lnTo>
                    <a:lnTo>
                      <a:pt x="417" y="1198"/>
                    </a:lnTo>
                    <a:lnTo>
                      <a:pt x="412" y="1182"/>
                    </a:lnTo>
                    <a:lnTo>
                      <a:pt x="412" y="1182"/>
                    </a:lnTo>
                    <a:lnTo>
                      <a:pt x="410" y="1174"/>
                    </a:lnTo>
                    <a:lnTo>
                      <a:pt x="408" y="1164"/>
                    </a:lnTo>
                    <a:lnTo>
                      <a:pt x="407" y="1145"/>
                    </a:lnTo>
                    <a:lnTo>
                      <a:pt x="406" y="1108"/>
                    </a:lnTo>
                    <a:lnTo>
                      <a:pt x="406" y="1108"/>
                    </a:lnTo>
                    <a:lnTo>
                      <a:pt x="403" y="1065"/>
                    </a:lnTo>
                    <a:lnTo>
                      <a:pt x="403" y="1065"/>
                    </a:lnTo>
                    <a:lnTo>
                      <a:pt x="403" y="1052"/>
                    </a:lnTo>
                    <a:lnTo>
                      <a:pt x="406" y="1040"/>
                    </a:lnTo>
                    <a:lnTo>
                      <a:pt x="408" y="1028"/>
                    </a:lnTo>
                    <a:lnTo>
                      <a:pt x="410" y="1014"/>
                    </a:lnTo>
                    <a:lnTo>
                      <a:pt x="410" y="1014"/>
                    </a:lnTo>
                    <a:lnTo>
                      <a:pt x="410" y="1005"/>
                    </a:lnTo>
                    <a:lnTo>
                      <a:pt x="408" y="994"/>
                    </a:lnTo>
                    <a:lnTo>
                      <a:pt x="404" y="975"/>
                    </a:lnTo>
                    <a:lnTo>
                      <a:pt x="400" y="954"/>
                    </a:lnTo>
                    <a:lnTo>
                      <a:pt x="400" y="945"/>
                    </a:lnTo>
                    <a:lnTo>
                      <a:pt x="402" y="935"/>
                    </a:lnTo>
                    <a:lnTo>
                      <a:pt x="402" y="935"/>
                    </a:lnTo>
                    <a:lnTo>
                      <a:pt x="403" y="916"/>
                    </a:lnTo>
                    <a:lnTo>
                      <a:pt x="404" y="896"/>
                    </a:lnTo>
                    <a:lnTo>
                      <a:pt x="406" y="858"/>
                    </a:lnTo>
                    <a:lnTo>
                      <a:pt x="406" y="858"/>
                    </a:lnTo>
                    <a:lnTo>
                      <a:pt x="404" y="802"/>
                    </a:lnTo>
                    <a:lnTo>
                      <a:pt x="404" y="747"/>
                    </a:lnTo>
                    <a:lnTo>
                      <a:pt x="400" y="638"/>
                    </a:lnTo>
                    <a:lnTo>
                      <a:pt x="400" y="638"/>
                    </a:lnTo>
                    <a:lnTo>
                      <a:pt x="397" y="590"/>
                    </a:lnTo>
                    <a:lnTo>
                      <a:pt x="397" y="590"/>
                    </a:lnTo>
                    <a:lnTo>
                      <a:pt x="399" y="590"/>
                    </a:lnTo>
                    <a:lnTo>
                      <a:pt x="403" y="588"/>
                    </a:lnTo>
                    <a:lnTo>
                      <a:pt x="414" y="581"/>
                    </a:lnTo>
                    <a:lnTo>
                      <a:pt x="433" y="569"/>
                    </a:lnTo>
                    <a:lnTo>
                      <a:pt x="433" y="569"/>
                    </a:lnTo>
                    <a:lnTo>
                      <a:pt x="434" y="566"/>
                    </a:lnTo>
                    <a:lnTo>
                      <a:pt x="434" y="563"/>
                    </a:lnTo>
                    <a:lnTo>
                      <a:pt x="433" y="554"/>
                    </a:lnTo>
                    <a:lnTo>
                      <a:pt x="425" y="528"/>
                    </a:lnTo>
                    <a:lnTo>
                      <a:pt x="410" y="483"/>
                    </a:lnTo>
                    <a:lnTo>
                      <a:pt x="410" y="483"/>
                    </a:lnTo>
                    <a:lnTo>
                      <a:pt x="399" y="440"/>
                    </a:lnTo>
                    <a:lnTo>
                      <a:pt x="388" y="397"/>
                    </a:lnTo>
                    <a:lnTo>
                      <a:pt x="384" y="375"/>
                    </a:lnTo>
                    <a:lnTo>
                      <a:pt x="381" y="353"/>
                    </a:lnTo>
                    <a:lnTo>
                      <a:pt x="380" y="330"/>
                    </a:lnTo>
                    <a:lnTo>
                      <a:pt x="381" y="310"/>
                    </a:lnTo>
                    <a:lnTo>
                      <a:pt x="381" y="310"/>
                    </a:lnTo>
                    <a:lnTo>
                      <a:pt x="382" y="306"/>
                    </a:lnTo>
                    <a:lnTo>
                      <a:pt x="384" y="303"/>
                    </a:lnTo>
                    <a:lnTo>
                      <a:pt x="389" y="297"/>
                    </a:lnTo>
                    <a:lnTo>
                      <a:pt x="395" y="293"/>
                    </a:lnTo>
                    <a:lnTo>
                      <a:pt x="399" y="286"/>
                    </a:lnTo>
                    <a:lnTo>
                      <a:pt x="399" y="286"/>
                    </a:lnTo>
                    <a:lnTo>
                      <a:pt x="408" y="269"/>
                    </a:lnTo>
                    <a:lnTo>
                      <a:pt x="415" y="251"/>
                    </a:lnTo>
                    <a:lnTo>
                      <a:pt x="422" y="233"/>
                    </a:lnTo>
                    <a:lnTo>
                      <a:pt x="427" y="216"/>
                    </a:lnTo>
                    <a:lnTo>
                      <a:pt x="430" y="198"/>
                    </a:lnTo>
                    <a:lnTo>
                      <a:pt x="433" y="179"/>
                    </a:lnTo>
                    <a:lnTo>
                      <a:pt x="433" y="160"/>
                    </a:lnTo>
                    <a:lnTo>
                      <a:pt x="432" y="141"/>
                    </a:lnTo>
                    <a:lnTo>
                      <a:pt x="432" y="141"/>
                    </a:lnTo>
                    <a:lnTo>
                      <a:pt x="429" y="112"/>
                    </a:lnTo>
                    <a:lnTo>
                      <a:pt x="422" y="85"/>
                    </a:lnTo>
                    <a:lnTo>
                      <a:pt x="422" y="85"/>
                    </a:lnTo>
                    <a:lnTo>
                      <a:pt x="421" y="79"/>
                    </a:lnTo>
                    <a:lnTo>
                      <a:pt x="417" y="77"/>
                    </a:lnTo>
                    <a:lnTo>
                      <a:pt x="406" y="71"/>
                    </a:lnTo>
                    <a:lnTo>
                      <a:pt x="406" y="71"/>
                    </a:lnTo>
                    <a:lnTo>
                      <a:pt x="373" y="56"/>
                    </a:lnTo>
                    <a:lnTo>
                      <a:pt x="342" y="40"/>
                    </a:lnTo>
                    <a:lnTo>
                      <a:pt x="310" y="22"/>
                    </a:lnTo>
                    <a:lnTo>
                      <a:pt x="295" y="11"/>
                    </a:lnTo>
                    <a:lnTo>
                      <a:pt x="282" y="0"/>
                    </a:lnTo>
                    <a:lnTo>
                      <a:pt x="282" y="0"/>
                    </a:lnTo>
                    <a:lnTo>
                      <a:pt x="271" y="26"/>
                    </a:lnTo>
                    <a:lnTo>
                      <a:pt x="267" y="40"/>
                    </a:lnTo>
                    <a:lnTo>
                      <a:pt x="265" y="47"/>
                    </a:lnTo>
                    <a:lnTo>
                      <a:pt x="265" y="53"/>
                    </a:lnTo>
                    <a:lnTo>
                      <a:pt x="265" y="53"/>
                    </a:lnTo>
                    <a:lnTo>
                      <a:pt x="273" y="116"/>
                    </a:lnTo>
                    <a:lnTo>
                      <a:pt x="273" y="116"/>
                    </a:lnTo>
                    <a:lnTo>
                      <a:pt x="280" y="168"/>
                    </a:lnTo>
                    <a:lnTo>
                      <a:pt x="280" y="168"/>
                    </a:lnTo>
                    <a:lnTo>
                      <a:pt x="278" y="169"/>
                    </a:lnTo>
                    <a:lnTo>
                      <a:pt x="275" y="171"/>
                    </a:lnTo>
                    <a:lnTo>
                      <a:pt x="268" y="172"/>
                    </a:lnTo>
                    <a:lnTo>
                      <a:pt x="268" y="172"/>
                    </a:lnTo>
                    <a:lnTo>
                      <a:pt x="227" y="187"/>
                    </a:lnTo>
                    <a:lnTo>
                      <a:pt x="227" y="187"/>
                    </a:lnTo>
                    <a:lnTo>
                      <a:pt x="222" y="72"/>
                    </a:lnTo>
                    <a:lnTo>
                      <a:pt x="222" y="72"/>
                    </a:lnTo>
                    <a:lnTo>
                      <a:pt x="220" y="67"/>
                    </a:lnTo>
                    <a:lnTo>
                      <a:pt x="220" y="60"/>
                    </a:lnTo>
                    <a:lnTo>
                      <a:pt x="220" y="60"/>
                    </a:lnTo>
                    <a:lnTo>
                      <a:pt x="224" y="57"/>
                    </a:lnTo>
                    <a:lnTo>
                      <a:pt x="230" y="52"/>
                    </a:lnTo>
                    <a:lnTo>
                      <a:pt x="235" y="48"/>
                    </a:lnTo>
                    <a:lnTo>
                      <a:pt x="237" y="47"/>
                    </a:lnTo>
                    <a:lnTo>
                      <a:pt x="238" y="45"/>
                    </a:lnTo>
                    <a:lnTo>
                      <a:pt x="238" y="45"/>
                    </a:lnTo>
                    <a:lnTo>
                      <a:pt x="231" y="34"/>
                    </a:lnTo>
                    <a:lnTo>
                      <a:pt x="226" y="29"/>
                    </a:lnTo>
                    <a:lnTo>
                      <a:pt x="222" y="25"/>
                    </a:lnTo>
                    <a:lnTo>
                      <a:pt x="218" y="22"/>
                    </a:lnTo>
                    <a:lnTo>
                      <a:pt x="212" y="21"/>
                    </a:lnTo>
                    <a:lnTo>
                      <a:pt x="207" y="23"/>
                    </a:lnTo>
                    <a:lnTo>
                      <a:pt x="203" y="29"/>
                    </a:lnTo>
                    <a:lnTo>
                      <a:pt x="203" y="29"/>
                    </a:lnTo>
                    <a:lnTo>
                      <a:pt x="196" y="38"/>
                    </a:lnTo>
                    <a:lnTo>
                      <a:pt x="194" y="44"/>
                    </a:lnTo>
                    <a:lnTo>
                      <a:pt x="196" y="49"/>
                    </a:lnTo>
                    <a:lnTo>
                      <a:pt x="196" y="49"/>
                    </a:lnTo>
                    <a:lnTo>
                      <a:pt x="200" y="57"/>
                    </a:lnTo>
                    <a:lnTo>
                      <a:pt x="201" y="63"/>
                    </a:lnTo>
                    <a:lnTo>
                      <a:pt x="201" y="67"/>
                    </a:lnTo>
                    <a:lnTo>
                      <a:pt x="201" y="67"/>
                    </a:lnTo>
                    <a:lnTo>
                      <a:pt x="197" y="127"/>
                    </a:lnTo>
                    <a:lnTo>
                      <a:pt x="197" y="127"/>
                    </a:lnTo>
                    <a:lnTo>
                      <a:pt x="192" y="186"/>
                    </a:lnTo>
                    <a:lnTo>
                      <a:pt x="192" y="186"/>
                    </a:lnTo>
                    <a:lnTo>
                      <a:pt x="189" y="186"/>
                    </a:lnTo>
                    <a:lnTo>
                      <a:pt x="185" y="187"/>
                    </a:lnTo>
                    <a:lnTo>
                      <a:pt x="173" y="186"/>
                    </a:lnTo>
                    <a:lnTo>
                      <a:pt x="148" y="184"/>
                    </a:lnTo>
                    <a:lnTo>
                      <a:pt x="148" y="184"/>
                    </a:lnTo>
                    <a:lnTo>
                      <a:pt x="158" y="123"/>
                    </a:lnTo>
                    <a:lnTo>
                      <a:pt x="164" y="62"/>
                    </a:lnTo>
                    <a:lnTo>
                      <a:pt x="164" y="62"/>
                    </a:lnTo>
                    <a:lnTo>
                      <a:pt x="164" y="47"/>
                    </a:lnTo>
                    <a:lnTo>
                      <a:pt x="163" y="34"/>
                    </a:lnTo>
                    <a:lnTo>
                      <a:pt x="160" y="21"/>
                    </a:lnTo>
                    <a:lnTo>
                      <a:pt x="158" y="7"/>
                    </a:lnTo>
                    <a:lnTo>
                      <a:pt x="158" y="7"/>
                    </a:lnTo>
                    <a:lnTo>
                      <a:pt x="147" y="14"/>
                    </a:lnTo>
                    <a:lnTo>
                      <a:pt x="136" y="21"/>
                    </a:lnTo>
                    <a:lnTo>
                      <a:pt x="111" y="32"/>
                    </a:lnTo>
                    <a:lnTo>
                      <a:pt x="88" y="42"/>
                    </a:lnTo>
                    <a:lnTo>
                      <a:pt x="65" y="53"/>
                    </a:lnTo>
                    <a:lnTo>
                      <a:pt x="65" y="53"/>
                    </a:lnTo>
                    <a:lnTo>
                      <a:pt x="43" y="66"/>
                    </a:lnTo>
                    <a:lnTo>
                      <a:pt x="32" y="72"/>
                    </a:lnTo>
                    <a:lnTo>
                      <a:pt x="23" y="79"/>
                    </a:lnTo>
                    <a:lnTo>
                      <a:pt x="23" y="79"/>
                    </a:lnTo>
                    <a:lnTo>
                      <a:pt x="20" y="82"/>
                    </a:lnTo>
                    <a:lnTo>
                      <a:pt x="19" y="86"/>
                    </a:lnTo>
                    <a:lnTo>
                      <a:pt x="16" y="96"/>
                    </a:lnTo>
                    <a:lnTo>
                      <a:pt x="15" y="115"/>
                    </a:lnTo>
                    <a:lnTo>
                      <a:pt x="15" y="115"/>
                    </a:lnTo>
                    <a:lnTo>
                      <a:pt x="10" y="135"/>
                    </a:lnTo>
                    <a:lnTo>
                      <a:pt x="8" y="166"/>
                    </a:lnTo>
                    <a:lnTo>
                      <a:pt x="5" y="202"/>
                    </a:lnTo>
                    <a:lnTo>
                      <a:pt x="4" y="221"/>
                    </a:lnTo>
                    <a:lnTo>
                      <a:pt x="5" y="239"/>
                    </a:lnTo>
                    <a:lnTo>
                      <a:pt x="6" y="256"/>
                    </a:lnTo>
                    <a:lnTo>
                      <a:pt x="10" y="271"/>
                    </a:lnTo>
                    <a:lnTo>
                      <a:pt x="15" y="285"/>
                    </a:lnTo>
                    <a:lnTo>
                      <a:pt x="21" y="296"/>
                    </a:lnTo>
                    <a:lnTo>
                      <a:pt x="25" y="300"/>
                    </a:lnTo>
                    <a:lnTo>
                      <a:pt x="29" y="303"/>
                    </a:lnTo>
                    <a:lnTo>
                      <a:pt x="35" y="306"/>
                    </a:lnTo>
                    <a:lnTo>
                      <a:pt x="40" y="307"/>
                    </a:lnTo>
                    <a:lnTo>
                      <a:pt x="47" y="308"/>
                    </a:lnTo>
                    <a:lnTo>
                      <a:pt x="54" y="307"/>
                    </a:lnTo>
                    <a:lnTo>
                      <a:pt x="61" y="306"/>
                    </a:lnTo>
                    <a:lnTo>
                      <a:pt x="70" y="301"/>
                    </a:lnTo>
                    <a:lnTo>
                      <a:pt x="70" y="301"/>
                    </a:lnTo>
                    <a:lnTo>
                      <a:pt x="70" y="312"/>
                    </a:lnTo>
                    <a:lnTo>
                      <a:pt x="72" y="323"/>
                    </a:lnTo>
                    <a:lnTo>
                      <a:pt x="69" y="345"/>
                    </a:lnTo>
                    <a:lnTo>
                      <a:pt x="62" y="389"/>
                    </a:lnTo>
                    <a:lnTo>
                      <a:pt x="62" y="389"/>
                    </a:lnTo>
                    <a:lnTo>
                      <a:pt x="54" y="449"/>
                    </a:lnTo>
                    <a:lnTo>
                      <a:pt x="47" y="479"/>
                    </a:lnTo>
                    <a:lnTo>
                      <a:pt x="40" y="509"/>
                    </a:lnTo>
                    <a:lnTo>
                      <a:pt x="40" y="509"/>
                    </a:lnTo>
                    <a:lnTo>
                      <a:pt x="38" y="515"/>
                    </a:lnTo>
                    <a:lnTo>
                      <a:pt x="34" y="525"/>
                    </a:lnTo>
                    <a:lnTo>
                      <a:pt x="24" y="544"/>
                    </a:lnTo>
                    <a:lnTo>
                      <a:pt x="21" y="554"/>
                    </a:lnTo>
                    <a:lnTo>
                      <a:pt x="21" y="562"/>
                    </a:lnTo>
                    <a:lnTo>
                      <a:pt x="21" y="566"/>
                    </a:lnTo>
                    <a:lnTo>
                      <a:pt x="23" y="570"/>
                    </a:lnTo>
                    <a:lnTo>
                      <a:pt x="25" y="573"/>
                    </a:lnTo>
                    <a:lnTo>
                      <a:pt x="29" y="575"/>
                    </a:lnTo>
                    <a:lnTo>
                      <a:pt x="29" y="575"/>
                    </a:lnTo>
                    <a:lnTo>
                      <a:pt x="44" y="584"/>
                    </a:lnTo>
                    <a:lnTo>
                      <a:pt x="53" y="588"/>
                    </a:lnTo>
                    <a:lnTo>
                      <a:pt x="55" y="590"/>
                    </a:lnTo>
                    <a:lnTo>
                      <a:pt x="57" y="592"/>
                    </a:lnTo>
                    <a:lnTo>
                      <a:pt x="57" y="592"/>
                    </a:lnTo>
                    <a:lnTo>
                      <a:pt x="55" y="615"/>
                    </a:lnTo>
                    <a:lnTo>
                      <a:pt x="55" y="615"/>
                    </a:lnTo>
                    <a:lnTo>
                      <a:pt x="51" y="777"/>
                    </a:lnTo>
                    <a:lnTo>
                      <a:pt x="49" y="858"/>
                    </a:lnTo>
                    <a:lnTo>
                      <a:pt x="49" y="938"/>
                    </a:lnTo>
                    <a:lnTo>
                      <a:pt x="49" y="938"/>
                    </a:lnTo>
                    <a:lnTo>
                      <a:pt x="49" y="1185"/>
                    </a:lnTo>
                    <a:lnTo>
                      <a:pt x="49" y="1185"/>
                    </a:lnTo>
                    <a:lnTo>
                      <a:pt x="49" y="1223"/>
                    </a:lnTo>
                    <a:lnTo>
                      <a:pt x="47" y="1261"/>
                    </a:lnTo>
                    <a:lnTo>
                      <a:pt x="47" y="1261"/>
                    </a:lnTo>
                    <a:lnTo>
                      <a:pt x="47" y="1268"/>
                    </a:lnTo>
                    <a:lnTo>
                      <a:pt x="46" y="1273"/>
                    </a:lnTo>
                    <a:lnTo>
                      <a:pt x="43" y="1276"/>
                    </a:lnTo>
                    <a:lnTo>
                      <a:pt x="40" y="1279"/>
                    </a:lnTo>
                    <a:lnTo>
                      <a:pt x="34" y="1281"/>
                    </a:lnTo>
                    <a:lnTo>
                      <a:pt x="21" y="1287"/>
                    </a:lnTo>
                    <a:lnTo>
                      <a:pt x="21" y="1287"/>
                    </a:lnTo>
                    <a:lnTo>
                      <a:pt x="12" y="1292"/>
                    </a:lnTo>
                    <a:lnTo>
                      <a:pt x="5" y="1301"/>
                    </a:lnTo>
                    <a:lnTo>
                      <a:pt x="1" y="1309"/>
                    </a:lnTo>
                    <a:lnTo>
                      <a:pt x="0" y="1316"/>
                    </a:lnTo>
                    <a:lnTo>
                      <a:pt x="2" y="1324"/>
                    </a:lnTo>
                    <a:lnTo>
                      <a:pt x="4" y="1326"/>
                    </a:lnTo>
                    <a:lnTo>
                      <a:pt x="6" y="1329"/>
                    </a:lnTo>
                    <a:lnTo>
                      <a:pt x="10" y="1332"/>
                    </a:lnTo>
                    <a:lnTo>
                      <a:pt x="15" y="1335"/>
                    </a:lnTo>
                    <a:lnTo>
                      <a:pt x="27" y="1337"/>
                    </a:lnTo>
                    <a:lnTo>
                      <a:pt x="27" y="1337"/>
                    </a:lnTo>
                    <a:lnTo>
                      <a:pt x="43" y="1337"/>
                    </a:lnTo>
                    <a:lnTo>
                      <a:pt x="61" y="1335"/>
                    </a:lnTo>
                    <a:lnTo>
                      <a:pt x="61" y="1335"/>
                    </a:lnTo>
                    <a:lnTo>
                      <a:pt x="66" y="1333"/>
                    </a:lnTo>
                    <a:lnTo>
                      <a:pt x="70" y="1331"/>
                    </a:lnTo>
                    <a:lnTo>
                      <a:pt x="80" y="1324"/>
                    </a:lnTo>
                    <a:lnTo>
                      <a:pt x="88" y="1316"/>
                    </a:lnTo>
                    <a:lnTo>
                      <a:pt x="92" y="1314"/>
                    </a:lnTo>
                    <a:lnTo>
                      <a:pt x="96" y="1313"/>
                    </a:lnTo>
                    <a:lnTo>
                      <a:pt x="96" y="1313"/>
                    </a:lnTo>
                    <a:close/>
                    <a:moveTo>
                      <a:pt x="140" y="297"/>
                    </a:moveTo>
                    <a:lnTo>
                      <a:pt x="140" y="297"/>
                    </a:lnTo>
                    <a:lnTo>
                      <a:pt x="185" y="295"/>
                    </a:lnTo>
                    <a:lnTo>
                      <a:pt x="185" y="295"/>
                    </a:lnTo>
                    <a:lnTo>
                      <a:pt x="173" y="395"/>
                    </a:lnTo>
                    <a:lnTo>
                      <a:pt x="173" y="395"/>
                    </a:lnTo>
                    <a:lnTo>
                      <a:pt x="171" y="409"/>
                    </a:lnTo>
                    <a:lnTo>
                      <a:pt x="171" y="417"/>
                    </a:lnTo>
                    <a:lnTo>
                      <a:pt x="171" y="420"/>
                    </a:lnTo>
                    <a:lnTo>
                      <a:pt x="174" y="423"/>
                    </a:lnTo>
                    <a:lnTo>
                      <a:pt x="174" y="423"/>
                    </a:lnTo>
                    <a:lnTo>
                      <a:pt x="189" y="440"/>
                    </a:lnTo>
                    <a:lnTo>
                      <a:pt x="198" y="450"/>
                    </a:lnTo>
                    <a:lnTo>
                      <a:pt x="203" y="453"/>
                    </a:lnTo>
                    <a:lnTo>
                      <a:pt x="205" y="453"/>
                    </a:lnTo>
                    <a:lnTo>
                      <a:pt x="205" y="453"/>
                    </a:lnTo>
                    <a:lnTo>
                      <a:pt x="224" y="440"/>
                    </a:lnTo>
                    <a:lnTo>
                      <a:pt x="235" y="432"/>
                    </a:lnTo>
                    <a:lnTo>
                      <a:pt x="238" y="430"/>
                    </a:lnTo>
                    <a:lnTo>
                      <a:pt x="239" y="427"/>
                    </a:lnTo>
                    <a:lnTo>
                      <a:pt x="239" y="427"/>
                    </a:lnTo>
                    <a:lnTo>
                      <a:pt x="238" y="385"/>
                    </a:lnTo>
                    <a:lnTo>
                      <a:pt x="238" y="385"/>
                    </a:lnTo>
                    <a:lnTo>
                      <a:pt x="233" y="285"/>
                    </a:lnTo>
                    <a:lnTo>
                      <a:pt x="233" y="285"/>
                    </a:lnTo>
                    <a:lnTo>
                      <a:pt x="283" y="286"/>
                    </a:lnTo>
                    <a:lnTo>
                      <a:pt x="283" y="286"/>
                    </a:lnTo>
                    <a:lnTo>
                      <a:pt x="283" y="289"/>
                    </a:lnTo>
                    <a:lnTo>
                      <a:pt x="286" y="296"/>
                    </a:lnTo>
                    <a:lnTo>
                      <a:pt x="288" y="319"/>
                    </a:lnTo>
                    <a:lnTo>
                      <a:pt x="294" y="355"/>
                    </a:lnTo>
                    <a:lnTo>
                      <a:pt x="294" y="355"/>
                    </a:lnTo>
                    <a:lnTo>
                      <a:pt x="301" y="398"/>
                    </a:lnTo>
                    <a:lnTo>
                      <a:pt x="308" y="442"/>
                    </a:lnTo>
                    <a:lnTo>
                      <a:pt x="308" y="442"/>
                    </a:lnTo>
                    <a:lnTo>
                      <a:pt x="312" y="465"/>
                    </a:lnTo>
                    <a:lnTo>
                      <a:pt x="316" y="479"/>
                    </a:lnTo>
                    <a:lnTo>
                      <a:pt x="317" y="483"/>
                    </a:lnTo>
                    <a:lnTo>
                      <a:pt x="320" y="485"/>
                    </a:lnTo>
                    <a:lnTo>
                      <a:pt x="320" y="485"/>
                    </a:lnTo>
                    <a:lnTo>
                      <a:pt x="298" y="498"/>
                    </a:lnTo>
                    <a:lnTo>
                      <a:pt x="273" y="507"/>
                    </a:lnTo>
                    <a:lnTo>
                      <a:pt x="261" y="510"/>
                    </a:lnTo>
                    <a:lnTo>
                      <a:pt x="249" y="513"/>
                    </a:lnTo>
                    <a:lnTo>
                      <a:pt x="235" y="514"/>
                    </a:lnTo>
                    <a:lnTo>
                      <a:pt x="223" y="514"/>
                    </a:lnTo>
                    <a:lnTo>
                      <a:pt x="223" y="514"/>
                    </a:lnTo>
                    <a:lnTo>
                      <a:pt x="211" y="513"/>
                    </a:lnTo>
                    <a:lnTo>
                      <a:pt x="198" y="510"/>
                    </a:lnTo>
                    <a:lnTo>
                      <a:pt x="186" y="507"/>
                    </a:lnTo>
                    <a:lnTo>
                      <a:pt x="174" y="502"/>
                    </a:lnTo>
                    <a:lnTo>
                      <a:pt x="174" y="502"/>
                    </a:lnTo>
                    <a:lnTo>
                      <a:pt x="163" y="496"/>
                    </a:lnTo>
                    <a:lnTo>
                      <a:pt x="148" y="488"/>
                    </a:lnTo>
                    <a:lnTo>
                      <a:pt x="134" y="479"/>
                    </a:lnTo>
                    <a:lnTo>
                      <a:pt x="130" y="473"/>
                    </a:lnTo>
                    <a:lnTo>
                      <a:pt x="129" y="469"/>
                    </a:lnTo>
                    <a:lnTo>
                      <a:pt x="129" y="469"/>
                    </a:lnTo>
                    <a:lnTo>
                      <a:pt x="129" y="427"/>
                    </a:lnTo>
                    <a:lnTo>
                      <a:pt x="130" y="383"/>
                    </a:lnTo>
                    <a:lnTo>
                      <a:pt x="133" y="341"/>
                    </a:lnTo>
                    <a:lnTo>
                      <a:pt x="136" y="319"/>
                    </a:lnTo>
                    <a:lnTo>
                      <a:pt x="140" y="297"/>
                    </a:lnTo>
                    <a:lnTo>
                      <a:pt x="140" y="297"/>
                    </a:lnTo>
                    <a:close/>
                  </a:path>
                </a:pathLst>
              </a:custGeom>
              <a:grpFill/>
              <a:ln w="3175">
                <a:solidFill>
                  <a:schemeClr val="bg1"/>
                </a:solidFill>
                <a:round/>
              </a:ln>
            </p:spPr>
            <p:txBody>
              <a:bodyPr/>
              <a:lstStyle/>
              <a:p>
                <a:pPr fontAlgn="auto">
                  <a:spcBef>
                    <a:spcPts val="0"/>
                  </a:spcBef>
                  <a:spcAft>
                    <a:spcPts val="0"/>
                  </a:spcAft>
                  <a:defRPr/>
                </a:pPr>
                <a:endParaRPr lang="en-US">
                  <a:solidFill>
                    <a:schemeClr val="bg1"/>
                  </a:solidFill>
                  <a:latin typeface="+mn-lt"/>
                  <a:cs typeface="+mn-cs"/>
                </a:endParaRPr>
              </a:p>
            </p:txBody>
          </p:sp>
        </p:grpSp>
      </p:grpSp>
      <p:grpSp>
        <p:nvGrpSpPr>
          <p:cNvPr id="2" name="组合 1"/>
          <p:cNvGrpSpPr/>
          <p:nvPr/>
        </p:nvGrpSpPr>
        <p:grpSpPr>
          <a:xfrm>
            <a:off x="1238251" y="1905001"/>
            <a:ext cx="1801283" cy="3767510"/>
            <a:chOff x="1238251" y="1905001"/>
            <a:chExt cx="1801283" cy="3767510"/>
          </a:xfrm>
        </p:grpSpPr>
        <p:sp>
          <p:nvSpPr>
            <p:cNvPr id="40" name="Rectangle 90"/>
            <p:cNvSpPr/>
            <p:nvPr/>
          </p:nvSpPr>
          <p:spPr bwMode="auto">
            <a:xfrm>
              <a:off x="1238251" y="2148419"/>
              <a:ext cx="1428750" cy="666592"/>
            </a:xfrm>
            <a:prstGeom prst="rect">
              <a:avLst/>
            </a:prstGeom>
          </p:spPr>
          <p:txBody>
            <a:bodyPr>
              <a:spAutoFit/>
            </a:bodyPr>
            <a:lstStyle/>
            <a:p>
              <a:pPr algn="r" fontAlgn="auto">
                <a:spcBef>
                  <a:spcPts val="0"/>
                </a:spcBef>
                <a:spcAft>
                  <a:spcPts val="0"/>
                </a:spcAft>
                <a:defRPr/>
              </a:pPr>
              <a:r>
                <a:rPr lang="ms-MY" sz="93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Praesen odales odio sit amet</a:t>
              </a:r>
              <a:endParaRPr lang="en-US" sz="93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1" name="Rectangle 91"/>
            <p:cNvSpPr/>
            <p:nvPr/>
          </p:nvSpPr>
          <p:spPr bwMode="auto">
            <a:xfrm>
              <a:off x="1604876" y="1905001"/>
              <a:ext cx="1074825" cy="338554"/>
            </a:xfrm>
            <a:prstGeom prst="rect">
              <a:avLst/>
            </a:prstGeom>
          </p:spPr>
          <p:txBody>
            <a:bodyPr wrap="square">
              <a:spAutoFit/>
            </a:bodyPr>
            <a:lstStyle/>
            <a:p>
              <a:pPr algn="r" fontAlgn="auto">
                <a:spcBef>
                  <a:spcPts val="0"/>
                </a:spcBef>
                <a:spcAft>
                  <a:spcPts val="0"/>
                </a:spcAft>
                <a:defRPr/>
              </a:pPr>
              <a:r>
                <a:rPr lang="en-US" sz="1600" dirty="0" smtClean="0">
                  <a:solidFill>
                    <a:schemeClr val="bg1"/>
                  </a:solidFill>
                  <a:ea typeface="Open Sans" panose="020B0606030504020204" pitchFamily="34" charset="0"/>
                  <a:cs typeface="Open Sans" panose="020B0606030504020204" pitchFamily="34" charset="0"/>
                </a:rPr>
                <a:t>steup01</a:t>
              </a:r>
              <a:endParaRPr lang="en-US" sz="1600" dirty="0">
                <a:solidFill>
                  <a:schemeClr val="bg1"/>
                </a:solidFill>
                <a:ea typeface="Open Sans" panose="020B0606030504020204" pitchFamily="34" charset="0"/>
                <a:cs typeface="Open Sans" panose="020B0606030504020204" pitchFamily="34" charset="0"/>
              </a:endParaRPr>
            </a:p>
          </p:txBody>
        </p:sp>
        <p:sp>
          <p:nvSpPr>
            <p:cNvPr id="39" name="Oval 96"/>
            <p:cNvSpPr/>
            <p:nvPr/>
          </p:nvSpPr>
          <p:spPr bwMode="auto">
            <a:xfrm>
              <a:off x="2868085" y="2000251"/>
              <a:ext cx="171449" cy="1714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sp>
          <p:nvSpPr>
            <p:cNvPr id="45" name="Rectangle 92"/>
            <p:cNvSpPr/>
            <p:nvPr/>
          </p:nvSpPr>
          <p:spPr bwMode="auto">
            <a:xfrm>
              <a:off x="1238251" y="3577169"/>
              <a:ext cx="1428750" cy="666592"/>
            </a:xfrm>
            <a:prstGeom prst="rect">
              <a:avLst/>
            </a:prstGeom>
          </p:spPr>
          <p:txBody>
            <a:bodyPr>
              <a:spAutoFit/>
            </a:bodyPr>
            <a:lstStyle/>
            <a:p>
              <a:pPr algn="r" fontAlgn="auto">
                <a:spcBef>
                  <a:spcPts val="0"/>
                </a:spcBef>
                <a:spcAft>
                  <a:spcPts val="0"/>
                </a:spcAft>
                <a:defRPr/>
              </a:pPr>
              <a:r>
                <a:rPr lang="ms-MY" sz="93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Praesen odales odio sit amet</a:t>
              </a:r>
              <a:endParaRPr lang="en-US" sz="93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6" name="Rectangle 93"/>
            <p:cNvSpPr/>
            <p:nvPr/>
          </p:nvSpPr>
          <p:spPr bwMode="auto">
            <a:xfrm>
              <a:off x="1549304" y="3333751"/>
              <a:ext cx="1130397" cy="338554"/>
            </a:xfrm>
            <a:prstGeom prst="rect">
              <a:avLst/>
            </a:prstGeom>
          </p:spPr>
          <p:txBody>
            <a:bodyPr wrap="square">
              <a:spAutoFit/>
            </a:bodyPr>
            <a:lstStyle/>
            <a:p>
              <a:pPr algn="r" fontAlgn="auto">
                <a:spcBef>
                  <a:spcPts val="0"/>
                </a:spcBef>
                <a:spcAft>
                  <a:spcPts val="0"/>
                </a:spcAft>
                <a:defRPr/>
              </a:pPr>
              <a:r>
                <a:rPr lang="en-US" sz="1600" dirty="0">
                  <a:solidFill>
                    <a:schemeClr val="bg1"/>
                  </a:solidFill>
                  <a:ea typeface="Open Sans" panose="020B0606030504020204" pitchFamily="34" charset="0"/>
                  <a:cs typeface="Open Sans" panose="020B0606030504020204" pitchFamily="34" charset="0"/>
                </a:rPr>
                <a:t>PEOPLE 2</a:t>
              </a:r>
              <a:endParaRPr lang="en-US" sz="1600" dirty="0">
                <a:solidFill>
                  <a:schemeClr val="bg1"/>
                </a:solidFill>
                <a:ea typeface="Open Sans" panose="020B0606030504020204" pitchFamily="34" charset="0"/>
                <a:cs typeface="Open Sans" panose="020B0606030504020204" pitchFamily="34" charset="0"/>
              </a:endParaRPr>
            </a:p>
          </p:txBody>
        </p:sp>
        <p:sp>
          <p:nvSpPr>
            <p:cNvPr id="44" name="Oval 97"/>
            <p:cNvSpPr/>
            <p:nvPr/>
          </p:nvSpPr>
          <p:spPr bwMode="auto">
            <a:xfrm>
              <a:off x="2868085" y="3429000"/>
              <a:ext cx="171449" cy="17145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sp>
          <p:nvSpPr>
            <p:cNvPr id="50" name="Rectangle 94"/>
            <p:cNvSpPr/>
            <p:nvPr/>
          </p:nvSpPr>
          <p:spPr bwMode="auto">
            <a:xfrm>
              <a:off x="1238251" y="5005919"/>
              <a:ext cx="1428750" cy="666592"/>
            </a:xfrm>
            <a:prstGeom prst="rect">
              <a:avLst/>
            </a:prstGeom>
          </p:spPr>
          <p:txBody>
            <a:bodyPr>
              <a:spAutoFit/>
            </a:bodyPr>
            <a:lstStyle/>
            <a:p>
              <a:pPr algn="r" fontAlgn="auto">
                <a:spcBef>
                  <a:spcPts val="0"/>
                </a:spcBef>
                <a:spcAft>
                  <a:spcPts val="0"/>
                </a:spcAft>
                <a:defRPr/>
              </a:pPr>
              <a:r>
                <a:rPr lang="ms-MY" sz="93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Praesen odales odio sit amet</a:t>
              </a:r>
              <a:endParaRPr lang="en-US" sz="93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1" name="Rectangle 95"/>
            <p:cNvSpPr/>
            <p:nvPr/>
          </p:nvSpPr>
          <p:spPr bwMode="auto">
            <a:xfrm>
              <a:off x="1540042" y="4762501"/>
              <a:ext cx="1139659" cy="338554"/>
            </a:xfrm>
            <a:prstGeom prst="rect">
              <a:avLst/>
            </a:prstGeom>
          </p:spPr>
          <p:txBody>
            <a:bodyPr wrap="square">
              <a:spAutoFit/>
            </a:bodyPr>
            <a:lstStyle/>
            <a:p>
              <a:pPr algn="r" fontAlgn="auto">
                <a:spcBef>
                  <a:spcPts val="0"/>
                </a:spcBef>
                <a:spcAft>
                  <a:spcPts val="0"/>
                </a:spcAft>
                <a:defRPr/>
              </a:pPr>
              <a:r>
                <a:rPr lang="en-US" sz="1600" dirty="0">
                  <a:solidFill>
                    <a:schemeClr val="bg1"/>
                  </a:solidFill>
                  <a:ea typeface="Open Sans" panose="020B0606030504020204" pitchFamily="34" charset="0"/>
                  <a:cs typeface="Open Sans" panose="020B0606030504020204" pitchFamily="34" charset="0"/>
                </a:rPr>
                <a:t>PEOPLE 3</a:t>
              </a:r>
              <a:endParaRPr lang="en-US" sz="1600" dirty="0">
                <a:solidFill>
                  <a:schemeClr val="bg1"/>
                </a:solidFill>
                <a:ea typeface="Open Sans" panose="020B0606030504020204" pitchFamily="34" charset="0"/>
                <a:cs typeface="Open Sans" panose="020B0606030504020204" pitchFamily="34" charset="0"/>
              </a:endParaRPr>
            </a:p>
          </p:txBody>
        </p:sp>
        <p:sp>
          <p:nvSpPr>
            <p:cNvPr id="49" name="Oval 98"/>
            <p:cNvSpPr/>
            <p:nvPr/>
          </p:nvSpPr>
          <p:spPr bwMode="auto">
            <a:xfrm>
              <a:off x="2868085" y="4836585"/>
              <a:ext cx="171449" cy="16933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nvGrpSpPr>
            <p:cNvPr id="52" name="Group 33"/>
            <p:cNvGrpSpPr/>
            <p:nvPr/>
          </p:nvGrpSpPr>
          <p:grpSpPr bwMode="auto">
            <a:xfrm>
              <a:off x="2952751" y="2171701"/>
              <a:ext cx="2116" cy="2664884"/>
              <a:chOff x="2214545" y="1628769"/>
              <a:chExt cx="1589" cy="1999284"/>
            </a:xfrm>
            <a:solidFill>
              <a:schemeClr val="tx1">
                <a:lumMod val="75000"/>
                <a:lumOff val="25000"/>
              </a:schemeClr>
            </a:solidFill>
          </p:grpSpPr>
          <p:cxnSp>
            <p:nvCxnSpPr>
              <p:cNvPr id="53" name="Straight Connector 100"/>
              <p:cNvCxnSpPr>
                <a:stCxn id="39" idx="4"/>
                <a:endCxn id="44" idx="0"/>
              </p:cNvCxnSpPr>
              <p:nvPr/>
            </p:nvCxnSpPr>
            <p:spPr>
              <a:xfrm rot="5400000">
                <a:off x="1743706" y="2099608"/>
                <a:ext cx="943268" cy="1589"/>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104"/>
              <p:cNvCxnSpPr>
                <a:stCxn id="44" idx="4"/>
                <a:endCxn id="49" idx="0"/>
              </p:cNvCxnSpPr>
              <p:nvPr/>
            </p:nvCxnSpPr>
            <p:spPr>
              <a:xfrm rot="5400000">
                <a:off x="1751646" y="3163564"/>
                <a:ext cx="927388" cy="1589"/>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29" name="组合 28"/>
          <p:cNvGrpSpPr/>
          <p:nvPr/>
        </p:nvGrpSpPr>
        <p:grpSpPr>
          <a:xfrm>
            <a:off x="1061509" y="273629"/>
            <a:ext cx="5200650" cy="881272"/>
            <a:chOff x="3495675" y="294079"/>
            <a:chExt cx="5200650" cy="881272"/>
          </a:xfrm>
        </p:grpSpPr>
        <p:sp>
          <p:nvSpPr>
            <p:cNvPr id="32"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37"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38" name="图片 37"/>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randombar(horizontal)">
                                      <p:cBhvr>
                                        <p:cTn id="7" dur="500"/>
                                        <p:tgtEl>
                                          <p:spTgt spid="29"/>
                                        </p:tgtEl>
                                      </p:cBhvr>
                                    </p:animEffect>
                                  </p:childTnLst>
                                </p:cTn>
                              </p:par>
                            </p:childTnLst>
                          </p:cTn>
                        </p:par>
                        <p:par>
                          <p:cTn id="8" fill="hold">
                            <p:stCondLst>
                              <p:cond delay="500"/>
                            </p:stCondLst>
                            <p:childTnLst>
                              <p:par>
                                <p:cTn id="9" presetID="12" presetClass="entr" presetSubtype="4"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slide(fromBottom)">
                                      <p:cBhvr>
                                        <p:cTn id="11" dur="500"/>
                                        <p:tgtEl>
                                          <p:spTgt spid="27"/>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randombar(horizontal)">
                                      <p:cBhvr>
                                        <p:cTn id="14" dur="500"/>
                                        <p:tgtEl>
                                          <p:spTgt spid="25"/>
                                        </p:tgtEl>
                                      </p:cBhvr>
                                    </p:animEffect>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anim calcmode="lin" valueType="num">
                                      <p:cBhvr>
                                        <p:cTn id="19" dur="1000" fill="hold"/>
                                        <p:tgtEl>
                                          <p:spTgt spid="2"/>
                                        </p:tgtEl>
                                        <p:attrNameLst>
                                          <p:attrName>ppt_x</p:attrName>
                                        </p:attrNameLst>
                                      </p:cBhvr>
                                      <p:tavLst>
                                        <p:tav tm="0">
                                          <p:val>
                                            <p:strVal val="#ppt_x"/>
                                          </p:val>
                                        </p:tav>
                                        <p:tav tm="100000">
                                          <p:val>
                                            <p:strVal val="#ppt_x"/>
                                          </p:val>
                                        </p:tav>
                                      </p:tavLst>
                                    </p:anim>
                                    <p:anim calcmode="lin" valueType="num">
                                      <p:cBhvr>
                                        <p:cTn id="20" dur="1000" fill="hold"/>
                                        <p:tgtEl>
                                          <p:spTgt spid="2"/>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1000"/>
                                        <p:tgtEl>
                                          <p:spTgt spid="26"/>
                                        </p:tgtEl>
                                      </p:cBhvr>
                                    </p:animEffect>
                                    <p:anim calcmode="lin" valueType="num">
                                      <p:cBhvr>
                                        <p:cTn id="24" dur="1000" fill="hold"/>
                                        <p:tgtEl>
                                          <p:spTgt spid="26"/>
                                        </p:tgtEl>
                                        <p:attrNameLst>
                                          <p:attrName>ppt_x</p:attrName>
                                        </p:attrNameLst>
                                      </p:cBhvr>
                                      <p:tavLst>
                                        <p:tav tm="0">
                                          <p:val>
                                            <p:strVal val="#ppt_x"/>
                                          </p:val>
                                        </p:tav>
                                        <p:tav tm="100000">
                                          <p:val>
                                            <p:strVal val="#ppt_x"/>
                                          </p:val>
                                        </p:tav>
                                      </p:tavLst>
                                    </p:anim>
                                    <p:anim calcmode="lin" valueType="num">
                                      <p:cBhvr>
                                        <p:cTn id="25"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4824750" y="2200417"/>
            <a:ext cx="2542500" cy="2925000"/>
          </a:xfrm>
          <a:prstGeom prst="rect">
            <a:avLst/>
          </a:prstGeom>
        </p:spPr>
      </p:pic>
      <p:grpSp>
        <p:nvGrpSpPr>
          <p:cNvPr id="37" name="Group 90"/>
          <p:cNvGrpSpPr/>
          <p:nvPr/>
        </p:nvGrpSpPr>
        <p:grpSpPr bwMode="auto">
          <a:xfrm>
            <a:off x="4872036" y="1175351"/>
            <a:ext cx="3524251" cy="965967"/>
            <a:chOff x="6143636" y="1357304"/>
            <a:chExt cx="2643206" cy="724190"/>
          </a:xfrm>
        </p:grpSpPr>
        <p:sp>
          <p:nvSpPr>
            <p:cNvPr id="38"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46" name="Group 90"/>
          <p:cNvGrpSpPr/>
          <p:nvPr/>
        </p:nvGrpSpPr>
        <p:grpSpPr bwMode="auto">
          <a:xfrm>
            <a:off x="4872036" y="5173193"/>
            <a:ext cx="3524251" cy="965967"/>
            <a:chOff x="6143636" y="1357304"/>
            <a:chExt cx="2643206" cy="724190"/>
          </a:xfrm>
        </p:grpSpPr>
        <p:sp>
          <p:nvSpPr>
            <p:cNvPr id="47"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49" name="Group 90"/>
          <p:cNvGrpSpPr/>
          <p:nvPr/>
        </p:nvGrpSpPr>
        <p:grpSpPr bwMode="auto">
          <a:xfrm>
            <a:off x="7753459" y="4024877"/>
            <a:ext cx="3524251" cy="965967"/>
            <a:chOff x="6143636" y="1357304"/>
            <a:chExt cx="2643206" cy="724190"/>
          </a:xfrm>
        </p:grpSpPr>
        <p:sp>
          <p:nvSpPr>
            <p:cNvPr id="50"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1"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52" name="Group 90"/>
          <p:cNvGrpSpPr/>
          <p:nvPr/>
        </p:nvGrpSpPr>
        <p:grpSpPr bwMode="auto">
          <a:xfrm>
            <a:off x="7753459" y="2366197"/>
            <a:ext cx="3524251" cy="965967"/>
            <a:chOff x="6143636" y="1357304"/>
            <a:chExt cx="2643206" cy="724190"/>
          </a:xfrm>
        </p:grpSpPr>
        <p:sp>
          <p:nvSpPr>
            <p:cNvPr id="53"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55" name="Group 90"/>
          <p:cNvGrpSpPr/>
          <p:nvPr/>
        </p:nvGrpSpPr>
        <p:grpSpPr bwMode="auto">
          <a:xfrm>
            <a:off x="1203803" y="4024877"/>
            <a:ext cx="3524251" cy="965967"/>
            <a:chOff x="6143636" y="1357304"/>
            <a:chExt cx="2643206" cy="724190"/>
          </a:xfrm>
        </p:grpSpPr>
        <p:sp>
          <p:nvSpPr>
            <p:cNvPr id="56"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7"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58" name="Group 90"/>
          <p:cNvGrpSpPr/>
          <p:nvPr/>
        </p:nvGrpSpPr>
        <p:grpSpPr bwMode="auto">
          <a:xfrm>
            <a:off x="1203803" y="2366197"/>
            <a:ext cx="3524251" cy="965967"/>
            <a:chOff x="6143636" y="1357304"/>
            <a:chExt cx="2643206" cy="724190"/>
          </a:xfrm>
        </p:grpSpPr>
        <p:sp>
          <p:nvSpPr>
            <p:cNvPr id="59"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0"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24" name="组合 23"/>
          <p:cNvGrpSpPr/>
          <p:nvPr/>
        </p:nvGrpSpPr>
        <p:grpSpPr>
          <a:xfrm>
            <a:off x="1061509" y="273629"/>
            <a:ext cx="5200650" cy="881272"/>
            <a:chOff x="3495675" y="294079"/>
            <a:chExt cx="5200650" cy="881272"/>
          </a:xfrm>
        </p:grpSpPr>
        <p:sp>
          <p:nvSpPr>
            <p:cNvPr id="25"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26"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27" name="图片 26"/>
          <p:cNvPicPr>
            <a:picLocks noChangeAspect="1"/>
          </p:cNvPicPr>
          <p:nvPr/>
        </p:nvPicPr>
        <p:blipFill rotWithShape="1">
          <a:blip r:embed="rId2"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randombar(horizontal)">
                                      <p:cBhvr>
                                        <p:cTn id="7" dur="500"/>
                                        <p:tgtEl>
                                          <p:spTgt spid="24"/>
                                        </p:tgtEl>
                                      </p:cBhvr>
                                    </p:animEffect>
                                  </p:childTnLst>
                                </p:cTn>
                              </p:par>
                            </p:childTnLst>
                          </p:cTn>
                        </p:par>
                        <p:par>
                          <p:cTn id="8" fill="hold">
                            <p:stCondLst>
                              <p:cond delay="500"/>
                            </p:stCondLst>
                            <p:childTnLst>
                              <p:par>
                                <p:cTn id="9" presetID="31"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1000" fill="hold"/>
                                        <p:tgtEl>
                                          <p:spTgt spid="3"/>
                                        </p:tgtEl>
                                        <p:attrNameLst>
                                          <p:attrName>ppt_w</p:attrName>
                                        </p:attrNameLst>
                                      </p:cBhvr>
                                      <p:tavLst>
                                        <p:tav tm="0">
                                          <p:val>
                                            <p:fltVal val="0"/>
                                          </p:val>
                                        </p:tav>
                                        <p:tav tm="100000">
                                          <p:val>
                                            <p:strVal val="#ppt_w"/>
                                          </p:val>
                                        </p:tav>
                                      </p:tavLst>
                                    </p:anim>
                                    <p:anim calcmode="lin" valueType="num">
                                      <p:cBhvr>
                                        <p:cTn id="12" dur="1000" fill="hold"/>
                                        <p:tgtEl>
                                          <p:spTgt spid="3"/>
                                        </p:tgtEl>
                                        <p:attrNameLst>
                                          <p:attrName>ppt_h</p:attrName>
                                        </p:attrNameLst>
                                      </p:cBhvr>
                                      <p:tavLst>
                                        <p:tav tm="0">
                                          <p:val>
                                            <p:fltVal val="0"/>
                                          </p:val>
                                        </p:tav>
                                        <p:tav tm="100000">
                                          <p:val>
                                            <p:strVal val="#ppt_h"/>
                                          </p:val>
                                        </p:tav>
                                      </p:tavLst>
                                    </p:anim>
                                    <p:anim calcmode="lin" valueType="num">
                                      <p:cBhvr>
                                        <p:cTn id="13" dur="1000" fill="hold"/>
                                        <p:tgtEl>
                                          <p:spTgt spid="3"/>
                                        </p:tgtEl>
                                        <p:attrNameLst>
                                          <p:attrName>style.rotation</p:attrName>
                                        </p:attrNameLst>
                                      </p:cBhvr>
                                      <p:tavLst>
                                        <p:tav tm="0">
                                          <p:val>
                                            <p:fltVal val="90"/>
                                          </p:val>
                                        </p:tav>
                                        <p:tav tm="100000">
                                          <p:val>
                                            <p:fltVal val="0"/>
                                          </p:val>
                                        </p:tav>
                                      </p:tavLst>
                                    </p:anim>
                                    <p:animEffect transition="in" filter="fade">
                                      <p:cBhvr>
                                        <p:cTn id="14" dur="1000"/>
                                        <p:tgtEl>
                                          <p:spTgt spid="3"/>
                                        </p:tgtEl>
                                      </p:cBhvr>
                                    </p:animEffect>
                                  </p:childTnLst>
                                </p:cTn>
                              </p:par>
                            </p:childTnLst>
                          </p:cTn>
                        </p:par>
                        <p:par>
                          <p:cTn id="15" fill="hold">
                            <p:stCondLst>
                              <p:cond delay="1500"/>
                            </p:stCondLst>
                            <p:childTnLst>
                              <p:par>
                                <p:cTn id="16" presetID="22" presetClass="entr" presetSubtype="1" fill="hold"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wipe(up)">
                                      <p:cBhvr>
                                        <p:cTn id="18" dur="500"/>
                                        <p:tgtEl>
                                          <p:spTgt spid="37"/>
                                        </p:tgtEl>
                                      </p:cBhvr>
                                    </p:animEffect>
                                  </p:childTnLst>
                                </p:cTn>
                              </p:par>
                              <p:par>
                                <p:cTn id="19" presetID="22" presetClass="entr" presetSubtype="1" fill="hold" nodeType="with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wipe(up)">
                                      <p:cBhvr>
                                        <p:cTn id="21" dur="500"/>
                                        <p:tgtEl>
                                          <p:spTgt spid="46"/>
                                        </p:tgtEl>
                                      </p:cBhvr>
                                    </p:animEffect>
                                  </p:childTnLst>
                                </p:cTn>
                              </p:par>
                              <p:par>
                                <p:cTn id="22" presetID="22" presetClass="entr" presetSubtype="1" fill="hold" nodeType="with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wipe(up)">
                                      <p:cBhvr>
                                        <p:cTn id="24" dur="500"/>
                                        <p:tgtEl>
                                          <p:spTgt spid="49"/>
                                        </p:tgtEl>
                                      </p:cBhvr>
                                    </p:animEffect>
                                  </p:childTnLst>
                                </p:cTn>
                              </p:par>
                              <p:par>
                                <p:cTn id="25" presetID="22" presetClass="entr" presetSubtype="1" fill="hold" nodeType="with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wipe(up)">
                                      <p:cBhvr>
                                        <p:cTn id="27" dur="500"/>
                                        <p:tgtEl>
                                          <p:spTgt spid="52"/>
                                        </p:tgtEl>
                                      </p:cBhvr>
                                    </p:animEffect>
                                  </p:childTnLst>
                                </p:cTn>
                              </p:par>
                              <p:par>
                                <p:cTn id="28" presetID="22" presetClass="entr" presetSubtype="1" fill="hold" nodeType="with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wipe(up)">
                                      <p:cBhvr>
                                        <p:cTn id="30" dur="500"/>
                                        <p:tgtEl>
                                          <p:spTgt spid="55"/>
                                        </p:tgtEl>
                                      </p:cBhvr>
                                    </p:animEffect>
                                  </p:childTnLst>
                                </p:cTn>
                              </p:par>
                              <p:par>
                                <p:cTn id="31" presetID="22" presetClass="entr" presetSubtype="1" fill="hold" nodeType="withEffect">
                                  <p:stCondLst>
                                    <p:cond delay="0"/>
                                  </p:stCondLst>
                                  <p:childTnLst>
                                    <p:set>
                                      <p:cBhvr>
                                        <p:cTn id="32" dur="1" fill="hold">
                                          <p:stCondLst>
                                            <p:cond delay="0"/>
                                          </p:stCondLst>
                                        </p:cTn>
                                        <p:tgtEl>
                                          <p:spTgt spid="58"/>
                                        </p:tgtEl>
                                        <p:attrNameLst>
                                          <p:attrName>style.visibility</p:attrName>
                                        </p:attrNameLst>
                                      </p:cBhvr>
                                      <p:to>
                                        <p:strVal val="visible"/>
                                      </p:to>
                                    </p:set>
                                    <p:animEffect transition="in" filter="wipe(up)">
                                      <p:cBhvr>
                                        <p:cTn id="33"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AutoShape 2"/>
          <p:cNvSpPr/>
          <p:nvPr/>
        </p:nvSpPr>
        <p:spPr bwMode="auto">
          <a:xfrm>
            <a:off x="7132814" y="5204043"/>
            <a:ext cx="550039" cy="6349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noFill/>
          <a:ln>
            <a:solidFill>
              <a:schemeClr val="bg1">
                <a:lumMod val="85000"/>
              </a:schemeClr>
            </a:solidFill>
          </a:ln>
          <a:effectLst/>
        </p:spPr>
        <p:txBody>
          <a:bodyPr lIns="0" tIns="0" rIns="0" bIns="0" anchor="ctr"/>
          <a:lstStyle>
            <a:lvl1pPr eaLnBrk="0">
              <a:defRPr sz="2500" b="1">
                <a:solidFill>
                  <a:srgbClr val="FFFFFF"/>
                </a:solidFill>
                <a:latin typeface="Lato" charset="0"/>
                <a:ea typeface="MS PGothic" panose="020B0600070205080204" charset="-128"/>
                <a:sym typeface="Lato" charset="0"/>
              </a:defRPr>
            </a:lvl1pPr>
            <a:lvl2pPr marL="742950" indent="-285750" eaLnBrk="0">
              <a:defRPr sz="2500" b="1">
                <a:solidFill>
                  <a:srgbClr val="FFFFFF"/>
                </a:solidFill>
                <a:latin typeface="Lato" charset="0"/>
                <a:ea typeface="MS PGothic" panose="020B0600070205080204" charset="-128"/>
                <a:sym typeface="Lato" charset="0"/>
              </a:defRPr>
            </a:lvl2pPr>
            <a:lvl3pPr marL="1143000" indent="-228600" eaLnBrk="0">
              <a:defRPr sz="2500" b="1">
                <a:solidFill>
                  <a:srgbClr val="FFFFFF"/>
                </a:solidFill>
                <a:latin typeface="Lato" charset="0"/>
                <a:ea typeface="MS PGothic" panose="020B0600070205080204" charset="-128"/>
                <a:sym typeface="Lato" charset="0"/>
              </a:defRPr>
            </a:lvl3pPr>
            <a:lvl4pPr marL="1600200" indent="-228600" eaLnBrk="0">
              <a:defRPr sz="2500" b="1">
                <a:solidFill>
                  <a:srgbClr val="FFFFFF"/>
                </a:solidFill>
                <a:latin typeface="Lato" charset="0"/>
                <a:ea typeface="MS PGothic" panose="020B0600070205080204" charset="-128"/>
                <a:sym typeface="Lato" charset="0"/>
              </a:defRPr>
            </a:lvl4pPr>
            <a:lvl5pPr marL="2057400" indent="-228600" eaLnBrk="0">
              <a:defRPr sz="2500" b="1">
                <a:solidFill>
                  <a:srgbClr val="FFFFFF"/>
                </a:solidFill>
                <a:latin typeface="Lato" charset="0"/>
                <a:ea typeface="MS PGothic" panose="020B060007020508020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charset="-128"/>
                <a:sym typeface="Lato" charset="0"/>
              </a:defRPr>
            </a:lvl9pPr>
          </a:lstStyle>
          <a:p>
            <a:pPr eaLnBrk="1">
              <a:lnSpc>
                <a:spcPct val="100000"/>
              </a:lnSpc>
            </a:pPr>
            <a:r>
              <a:rPr lang="es-ES" altLang="zh-CN" sz="1800" b="0">
                <a:solidFill>
                  <a:schemeClr val="bg1">
                    <a:lumMod val="95000"/>
                  </a:schemeClr>
                </a:solidFill>
                <a:latin typeface="+mn-lt"/>
                <a:ea typeface="+mn-ea"/>
                <a:cs typeface="+mn-ea"/>
                <a:sym typeface="+mn-lt"/>
              </a:rPr>
              <a:t> </a:t>
            </a:r>
            <a:endParaRPr lang="es-ES" altLang="zh-CN" sz="1600">
              <a:solidFill>
                <a:schemeClr val="bg1">
                  <a:lumMod val="95000"/>
                </a:schemeClr>
              </a:solidFill>
              <a:latin typeface="+mn-lt"/>
              <a:ea typeface="+mn-ea"/>
              <a:cs typeface="+mn-ea"/>
              <a:sym typeface="+mn-lt"/>
            </a:endParaRPr>
          </a:p>
        </p:txBody>
      </p:sp>
      <p:sp>
        <p:nvSpPr>
          <p:cNvPr id="38" name="AutoShape 4"/>
          <p:cNvSpPr/>
          <p:nvPr/>
        </p:nvSpPr>
        <p:spPr bwMode="auto">
          <a:xfrm>
            <a:off x="4517551" y="3189617"/>
            <a:ext cx="550039" cy="6349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noFill/>
          <a:ln>
            <a:solidFill>
              <a:schemeClr val="bg1">
                <a:lumMod val="85000"/>
              </a:schemeClr>
            </a:solidFill>
          </a:ln>
          <a:effectLst/>
        </p:spPr>
        <p:txBody>
          <a:bodyPr lIns="0" tIns="0" rIns="0" bIns="0" anchor="ctr"/>
          <a:lstStyle/>
          <a:p>
            <a:pPr>
              <a:lnSpc>
                <a:spcPct val="100000"/>
              </a:lnSpc>
              <a:defRPr/>
            </a:pPr>
            <a:endParaRPr lang="es-ES">
              <a:solidFill>
                <a:schemeClr val="bg1">
                  <a:lumMod val="95000"/>
                </a:schemeClr>
              </a:solidFill>
              <a:cs typeface="+mn-ea"/>
              <a:sym typeface="+mn-lt"/>
            </a:endParaRPr>
          </a:p>
        </p:txBody>
      </p:sp>
      <p:sp>
        <p:nvSpPr>
          <p:cNvPr id="39" name="AutoShape 6"/>
          <p:cNvSpPr/>
          <p:nvPr/>
        </p:nvSpPr>
        <p:spPr bwMode="auto">
          <a:xfrm>
            <a:off x="7120114" y="3714256"/>
            <a:ext cx="550039" cy="6349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noFill/>
          <a:ln>
            <a:solidFill>
              <a:schemeClr val="bg1">
                <a:lumMod val="85000"/>
              </a:schemeClr>
            </a:solidFill>
          </a:ln>
          <a:effectLst/>
        </p:spPr>
        <p:txBody>
          <a:bodyPr lIns="0" tIns="0" rIns="0" bIns="0" anchor="ctr"/>
          <a:lstStyle/>
          <a:p>
            <a:pPr>
              <a:lnSpc>
                <a:spcPct val="100000"/>
              </a:lnSpc>
              <a:defRPr/>
            </a:pPr>
            <a:endParaRPr lang="es-ES">
              <a:solidFill>
                <a:schemeClr val="bg1">
                  <a:lumMod val="95000"/>
                </a:schemeClr>
              </a:solidFill>
              <a:cs typeface="+mn-ea"/>
              <a:sym typeface="+mn-lt"/>
            </a:endParaRPr>
          </a:p>
        </p:txBody>
      </p:sp>
      <p:sp>
        <p:nvSpPr>
          <p:cNvPr id="40" name="AutoShape 8"/>
          <p:cNvSpPr/>
          <p:nvPr/>
        </p:nvSpPr>
        <p:spPr bwMode="auto">
          <a:xfrm>
            <a:off x="4504851" y="1868890"/>
            <a:ext cx="550039" cy="63496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10800" y="0"/>
                </a:moveTo>
                <a:lnTo>
                  <a:pt x="21599" y="5400"/>
                </a:lnTo>
                <a:lnTo>
                  <a:pt x="21599" y="16200"/>
                </a:lnTo>
                <a:lnTo>
                  <a:pt x="10799" y="21599"/>
                </a:lnTo>
                <a:lnTo>
                  <a:pt x="0" y="16199"/>
                </a:lnTo>
                <a:lnTo>
                  <a:pt x="0" y="5400"/>
                </a:lnTo>
                <a:lnTo>
                  <a:pt x="10800" y="0"/>
                </a:lnTo>
                <a:close/>
              </a:path>
            </a:pathLst>
          </a:custGeom>
          <a:noFill/>
          <a:ln>
            <a:solidFill>
              <a:schemeClr val="bg1">
                <a:lumMod val="85000"/>
              </a:schemeClr>
            </a:solidFill>
          </a:ln>
        </p:spPr>
        <p:txBody>
          <a:bodyPr lIns="0" tIns="0" rIns="0" bIns="0" anchor="ctr"/>
          <a:lstStyle>
            <a:lvl1pPr eaLnBrk="0">
              <a:defRPr sz="2500" b="1">
                <a:solidFill>
                  <a:srgbClr val="FFFFFF"/>
                </a:solidFill>
                <a:latin typeface="Lato" charset="0"/>
                <a:ea typeface="MS PGothic" panose="020B0600070205080204" charset="-128"/>
                <a:sym typeface="Lato" charset="0"/>
              </a:defRPr>
            </a:lvl1pPr>
            <a:lvl2pPr marL="742950" indent="-285750" eaLnBrk="0">
              <a:defRPr sz="2500" b="1">
                <a:solidFill>
                  <a:srgbClr val="FFFFFF"/>
                </a:solidFill>
                <a:latin typeface="Lato" charset="0"/>
                <a:ea typeface="MS PGothic" panose="020B0600070205080204" charset="-128"/>
                <a:sym typeface="Lato" charset="0"/>
              </a:defRPr>
            </a:lvl2pPr>
            <a:lvl3pPr marL="1143000" indent="-228600" eaLnBrk="0">
              <a:defRPr sz="2500" b="1">
                <a:solidFill>
                  <a:srgbClr val="FFFFFF"/>
                </a:solidFill>
                <a:latin typeface="Lato" charset="0"/>
                <a:ea typeface="MS PGothic" panose="020B0600070205080204" charset="-128"/>
                <a:sym typeface="Lato" charset="0"/>
              </a:defRPr>
            </a:lvl3pPr>
            <a:lvl4pPr marL="1600200" indent="-228600" eaLnBrk="0">
              <a:defRPr sz="2500" b="1">
                <a:solidFill>
                  <a:srgbClr val="FFFFFF"/>
                </a:solidFill>
                <a:latin typeface="Lato" charset="0"/>
                <a:ea typeface="MS PGothic" panose="020B0600070205080204" charset="-128"/>
                <a:sym typeface="Lato" charset="0"/>
              </a:defRPr>
            </a:lvl4pPr>
            <a:lvl5pPr marL="2057400" indent="-228600" eaLnBrk="0">
              <a:defRPr sz="2500" b="1">
                <a:solidFill>
                  <a:srgbClr val="FFFFFF"/>
                </a:solidFill>
                <a:latin typeface="Lato" charset="0"/>
                <a:ea typeface="MS PGothic" panose="020B060007020508020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charset="-128"/>
                <a:sym typeface="Lato" charset="0"/>
              </a:defRPr>
            </a:lvl9pPr>
          </a:lstStyle>
          <a:p>
            <a:pPr eaLnBrk="1">
              <a:lnSpc>
                <a:spcPct val="100000"/>
              </a:lnSpc>
            </a:pPr>
            <a:r>
              <a:rPr lang="es-ES" altLang="zh-CN" sz="1800" b="0">
                <a:solidFill>
                  <a:schemeClr val="bg1">
                    <a:lumMod val="95000"/>
                  </a:schemeClr>
                </a:solidFill>
                <a:latin typeface="+mn-lt"/>
                <a:ea typeface="+mn-ea"/>
                <a:cs typeface="+mn-ea"/>
                <a:sym typeface="+mn-lt"/>
              </a:rPr>
              <a:t> </a:t>
            </a:r>
            <a:endParaRPr lang="es-ES" altLang="zh-CN" sz="1600">
              <a:solidFill>
                <a:schemeClr val="bg1">
                  <a:lumMod val="95000"/>
                </a:schemeClr>
              </a:solidFill>
              <a:latin typeface="+mn-lt"/>
              <a:ea typeface="+mn-ea"/>
              <a:cs typeface="+mn-ea"/>
              <a:sym typeface="+mn-lt"/>
            </a:endParaRPr>
          </a:p>
        </p:txBody>
      </p:sp>
      <p:sp>
        <p:nvSpPr>
          <p:cNvPr id="41" name="AutoShape 10"/>
          <p:cNvSpPr/>
          <p:nvPr/>
        </p:nvSpPr>
        <p:spPr bwMode="auto">
          <a:xfrm>
            <a:off x="4537393" y="4669086"/>
            <a:ext cx="550039" cy="6349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noFill/>
          <a:ln>
            <a:solidFill>
              <a:schemeClr val="bg1">
                <a:lumMod val="85000"/>
              </a:schemeClr>
            </a:solidFill>
          </a:ln>
          <a:effectLst/>
        </p:spPr>
        <p:txBody>
          <a:bodyPr lIns="0" tIns="0" rIns="0" bIns="0" anchor="ctr"/>
          <a:lstStyle/>
          <a:p>
            <a:pPr>
              <a:lnSpc>
                <a:spcPct val="100000"/>
              </a:lnSpc>
              <a:defRPr/>
            </a:pPr>
            <a:endParaRPr lang="es-ES">
              <a:solidFill>
                <a:schemeClr val="bg1">
                  <a:lumMod val="95000"/>
                </a:schemeClr>
              </a:solidFill>
              <a:cs typeface="+mn-ea"/>
              <a:sym typeface="+mn-lt"/>
            </a:endParaRPr>
          </a:p>
        </p:txBody>
      </p:sp>
      <p:sp>
        <p:nvSpPr>
          <p:cNvPr id="42" name="AutoShape 12"/>
          <p:cNvSpPr/>
          <p:nvPr/>
        </p:nvSpPr>
        <p:spPr bwMode="auto">
          <a:xfrm>
            <a:off x="7115352" y="2393529"/>
            <a:ext cx="550039" cy="63496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21599" y="5400"/>
                </a:lnTo>
                <a:lnTo>
                  <a:pt x="21599" y="16200"/>
                </a:lnTo>
                <a:lnTo>
                  <a:pt x="10799" y="21599"/>
                </a:lnTo>
                <a:lnTo>
                  <a:pt x="0" y="16199"/>
                </a:lnTo>
                <a:lnTo>
                  <a:pt x="0" y="5400"/>
                </a:lnTo>
                <a:lnTo>
                  <a:pt x="10800" y="0"/>
                </a:lnTo>
                <a:close/>
              </a:path>
            </a:pathLst>
          </a:custGeom>
          <a:noFill/>
          <a:ln>
            <a:solidFill>
              <a:schemeClr val="bg1">
                <a:lumMod val="85000"/>
              </a:schemeClr>
            </a:solidFill>
          </a:ln>
        </p:spPr>
        <p:txBody>
          <a:bodyPr lIns="0" tIns="0" rIns="0" bIns="0" anchor="ctr"/>
          <a:lstStyle/>
          <a:p>
            <a:endParaRPr lang="zh-CN" altLang="en-US" sz="2000">
              <a:solidFill>
                <a:schemeClr val="bg1">
                  <a:lumMod val="95000"/>
                </a:schemeClr>
              </a:solidFill>
              <a:cs typeface="+mn-ea"/>
              <a:sym typeface="+mn-lt"/>
            </a:endParaRPr>
          </a:p>
        </p:txBody>
      </p:sp>
      <p:sp>
        <p:nvSpPr>
          <p:cNvPr id="43" name="Line 16"/>
          <p:cNvSpPr>
            <a:spLocks noChangeShapeType="1"/>
          </p:cNvSpPr>
          <p:nvPr/>
        </p:nvSpPr>
        <p:spPr bwMode="auto">
          <a:xfrm>
            <a:off x="5324750" y="5014348"/>
            <a:ext cx="1570745" cy="469874"/>
          </a:xfrm>
          <a:prstGeom prst="line">
            <a:avLst/>
          </a:prstGeom>
          <a:noFill/>
          <a:ln w="101600" cap="flat" cmpd="sng">
            <a:solidFill>
              <a:srgbClr val="B9B9B9"/>
            </a:solidFill>
            <a:prstDash val="solid"/>
            <a:round/>
          </a:ln>
          <a:effectLst/>
        </p:spPr>
        <p:txBody>
          <a:bodyPr lIns="0" tIns="0" rIns="0" bIns="0" anchor="ctr"/>
          <a:lstStyle/>
          <a:p>
            <a:pPr defTabSz="227965">
              <a:defRPr/>
            </a:pPr>
            <a:endParaRPr lang="es-ES" sz="800">
              <a:solidFill>
                <a:schemeClr val="bg1">
                  <a:lumMod val="95000"/>
                </a:schemeClr>
              </a:solidFill>
              <a:cs typeface="+mn-ea"/>
              <a:sym typeface="+mn-lt"/>
            </a:endParaRPr>
          </a:p>
        </p:txBody>
      </p:sp>
      <p:sp>
        <p:nvSpPr>
          <p:cNvPr id="44" name="Line 17"/>
          <p:cNvSpPr>
            <a:spLocks noChangeShapeType="1"/>
          </p:cNvSpPr>
          <p:nvPr/>
        </p:nvSpPr>
        <p:spPr bwMode="auto">
          <a:xfrm flipV="1">
            <a:off x="5327132" y="4036501"/>
            <a:ext cx="1538996" cy="964354"/>
          </a:xfrm>
          <a:prstGeom prst="line">
            <a:avLst/>
          </a:prstGeom>
          <a:noFill/>
          <a:ln w="101600" cap="flat" cmpd="sng">
            <a:solidFill>
              <a:srgbClr val="B9B9B9"/>
            </a:solidFill>
            <a:prstDash val="solid"/>
            <a:round/>
          </a:ln>
          <a:effectLst/>
        </p:spPr>
        <p:txBody>
          <a:bodyPr lIns="0" tIns="0" rIns="0" bIns="0" anchor="ctr"/>
          <a:lstStyle/>
          <a:p>
            <a:pPr defTabSz="227965">
              <a:defRPr/>
            </a:pPr>
            <a:endParaRPr lang="es-ES" sz="800">
              <a:solidFill>
                <a:schemeClr val="bg1">
                  <a:lumMod val="95000"/>
                </a:schemeClr>
              </a:solidFill>
              <a:cs typeface="+mn-ea"/>
              <a:sym typeface="+mn-lt"/>
            </a:endParaRPr>
          </a:p>
        </p:txBody>
      </p:sp>
      <p:sp>
        <p:nvSpPr>
          <p:cNvPr id="45" name="Line 18"/>
          <p:cNvSpPr>
            <a:spLocks noChangeShapeType="1"/>
          </p:cNvSpPr>
          <p:nvPr/>
        </p:nvSpPr>
        <p:spPr bwMode="auto">
          <a:xfrm>
            <a:off x="5323162" y="3515037"/>
            <a:ext cx="1541378" cy="519084"/>
          </a:xfrm>
          <a:prstGeom prst="line">
            <a:avLst/>
          </a:prstGeom>
          <a:noFill/>
          <a:ln w="101600" cap="flat" cmpd="sng">
            <a:solidFill>
              <a:srgbClr val="B9B9B9"/>
            </a:solidFill>
            <a:prstDash val="solid"/>
            <a:round/>
          </a:ln>
          <a:effectLst/>
        </p:spPr>
        <p:txBody>
          <a:bodyPr lIns="0" tIns="0" rIns="0" bIns="0" anchor="ctr"/>
          <a:lstStyle/>
          <a:p>
            <a:pPr defTabSz="227965">
              <a:defRPr/>
            </a:pPr>
            <a:endParaRPr lang="es-ES" sz="800">
              <a:solidFill>
                <a:schemeClr val="bg1">
                  <a:lumMod val="95000"/>
                </a:schemeClr>
              </a:solidFill>
              <a:cs typeface="+mn-ea"/>
              <a:sym typeface="+mn-lt"/>
            </a:endParaRPr>
          </a:p>
        </p:txBody>
      </p:sp>
      <p:sp>
        <p:nvSpPr>
          <p:cNvPr id="46" name="Line 19"/>
          <p:cNvSpPr>
            <a:spLocks noChangeShapeType="1"/>
          </p:cNvSpPr>
          <p:nvPr/>
        </p:nvSpPr>
        <p:spPr bwMode="auto">
          <a:xfrm flipV="1">
            <a:off x="5326337" y="2730061"/>
            <a:ext cx="1508042" cy="788151"/>
          </a:xfrm>
          <a:prstGeom prst="line">
            <a:avLst/>
          </a:prstGeom>
          <a:noFill/>
          <a:ln w="101600" cap="flat" cmpd="sng">
            <a:solidFill>
              <a:srgbClr val="B9B9B9"/>
            </a:solidFill>
            <a:prstDash val="solid"/>
            <a:round/>
          </a:ln>
          <a:effectLst/>
        </p:spPr>
        <p:txBody>
          <a:bodyPr lIns="0" tIns="0" rIns="0" bIns="0" anchor="ctr"/>
          <a:lstStyle/>
          <a:p>
            <a:pPr defTabSz="227965">
              <a:defRPr/>
            </a:pPr>
            <a:endParaRPr lang="es-ES" sz="800">
              <a:solidFill>
                <a:schemeClr val="bg1">
                  <a:lumMod val="95000"/>
                </a:schemeClr>
              </a:solidFill>
              <a:cs typeface="+mn-ea"/>
              <a:sym typeface="+mn-lt"/>
            </a:endParaRPr>
          </a:p>
        </p:txBody>
      </p:sp>
      <p:sp>
        <p:nvSpPr>
          <p:cNvPr id="47" name="Line 20"/>
          <p:cNvSpPr>
            <a:spLocks noChangeShapeType="1"/>
          </p:cNvSpPr>
          <p:nvPr/>
        </p:nvSpPr>
        <p:spPr bwMode="auto">
          <a:xfrm>
            <a:off x="5338243" y="2184786"/>
            <a:ext cx="1492962" cy="533370"/>
          </a:xfrm>
          <a:prstGeom prst="line">
            <a:avLst/>
          </a:prstGeom>
          <a:noFill/>
          <a:ln w="101600" cap="flat" cmpd="sng">
            <a:solidFill>
              <a:srgbClr val="B9B9B9"/>
            </a:solidFill>
            <a:prstDash val="solid"/>
            <a:round/>
          </a:ln>
          <a:effectLst/>
        </p:spPr>
        <p:txBody>
          <a:bodyPr lIns="0" tIns="0" rIns="0" bIns="0" anchor="ctr"/>
          <a:lstStyle/>
          <a:p>
            <a:pPr defTabSz="227965">
              <a:defRPr/>
            </a:pPr>
            <a:endParaRPr lang="es-ES" sz="800">
              <a:solidFill>
                <a:schemeClr val="bg1">
                  <a:lumMod val="95000"/>
                </a:schemeClr>
              </a:solidFill>
              <a:cs typeface="+mn-ea"/>
              <a:sym typeface="+mn-lt"/>
            </a:endParaRPr>
          </a:p>
        </p:txBody>
      </p:sp>
      <p:sp>
        <p:nvSpPr>
          <p:cNvPr id="48" name="AutoShape 21"/>
          <p:cNvSpPr/>
          <p:nvPr/>
        </p:nvSpPr>
        <p:spPr bwMode="auto">
          <a:xfrm>
            <a:off x="6722467" y="2606243"/>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0EA"/>
          </a:solidFill>
          <a:ln w="25400" cap="flat" cmpd="sng">
            <a:solidFill>
              <a:srgbClr val="000000">
                <a:alpha val="0"/>
              </a:srgbClr>
            </a:solidFill>
            <a:prstDash val="solid"/>
            <a:miter lim="0"/>
          </a:ln>
          <a:effectLst/>
        </p:spPr>
        <p:txBody>
          <a:bodyPr lIns="0" tIns="0" rIns="0" bIns="0" anchor="ctr"/>
          <a:lstStyle/>
          <a:p>
            <a:pPr defTabSz="291465">
              <a:defRPr/>
            </a:pPr>
            <a:endParaRPr lang="es-ES" sz="2800">
              <a:solidFill>
                <a:schemeClr val="bg1">
                  <a:lumMod val="95000"/>
                </a:schemeClr>
              </a:solidFill>
              <a:effectLst>
                <a:outerShdw blurRad="38100" dist="38100" dir="2700000" algn="tl">
                  <a:srgbClr val="000000"/>
                </a:outerShdw>
              </a:effectLst>
              <a:cs typeface="+mn-ea"/>
              <a:sym typeface="+mn-lt"/>
            </a:endParaRPr>
          </a:p>
        </p:txBody>
      </p:sp>
      <p:sp>
        <p:nvSpPr>
          <p:cNvPr id="49" name="AutoShape 22"/>
          <p:cNvSpPr/>
          <p:nvPr/>
        </p:nvSpPr>
        <p:spPr bwMode="auto">
          <a:xfrm>
            <a:off x="6755802" y="3918239"/>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19E97"/>
          </a:solidFill>
          <a:ln w="25400" cap="flat" cmpd="sng">
            <a:solidFill>
              <a:srgbClr val="000000">
                <a:alpha val="0"/>
              </a:srgbClr>
            </a:solidFill>
            <a:prstDash val="solid"/>
            <a:miter lim="0"/>
          </a:ln>
          <a:effectLst/>
        </p:spPr>
        <p:txBody>
          <a:bodyPr lIns="0" tIns="0" rIns="0" bIns="0" anchor="ctr"/>
          <a:lstStyle/>
          <a:p>
            <a:pPr defTabSz="291465">
              <a:defRPr/>
            </a:pPr>
            <a:endParaRPr lang="es-ES" sz="2800">
              <a:solidFill>
                <a:schemeClr val="bg1">
                  <a:lumMod val="95000"/>
                </a:schemeClr>
              </a:solidFill>
              <a:effectLst>
                <a:outerShdw blurRad="38100" dist="38100" dir="2700000" algn="tl">
                  <a:srgbClr val="000000"/>
                </a:outerShdw>
              </a:effectLst>
              <a:cs typeface="+mn-ea"/>
              <a:sym typeface="+mn-lt"/>
            </a:endParaRPr>
          </a:p>
        </p:txBody>
      </p:sp>
      <p:sp>
        <p:nvSpPr>
          <p:cNvPr id="50" name="AutoShape 23"/>
          <p:cNvSpPr/>
          <p:nvPr/>
        </p:nvSpPr>
        <p:spPr bwMode="auto">
          <a:xfrm>
            <a:off x="6798662" y="5391359"/>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0EA"/>
          </a:solidFill>
          <a:ln w="25400" cap="flat" cmpd="sng">
            <a:solidFill>
              <a:srgbClr val="000000">
                <a:alpha val="0"/>
              </a:srgbClr>
            </a:solidFill>
            <a:prstDash val="solid"/>
            <a:miter lim="0"/>
          </a:ln>
          <a:effectLst/>
        </p:spPr>
        <p:txBody>
          <a:bodyPr lIns="0" tIns="0" rIns="0" bIns="0" anchor="ctr"/>
          <a:lstStyle/>
          <a:p>
            <a:pPr defTabSz="291465">
              <a:defRPr/>
            </a:pPr>
            <a:endParaRPr lang="es-ES" sz="2800">
              <a:solidFill>
                <a:schemeClr val="bg1">
                  <a:lumMod val="95000"/>
                </a:schemeClr>
              </a:solidFill>
              <a:effectLst>
                <a:outerShdw blurRad="38100" dist="38100" dir="2700000" algn="tl">
                  <a:srgbClr val="000000"/>
                </a:outerShdw>
              </a:effectLst>
              <a:cs typeface="+mn-ea"/>
              <a:sym typeface="+mn-lt"/>
            </a:endParaRPr>
          </a:p>
        </p:txBody>
      </p:sp>
      <p:sp>
        <p:nvSpPr>
          <p:cNvPr id="51" name="AutoShape 24"/>
          <p:cNvSpPr/>
          <p:nvPr/>
        </p:nvSpPr>
        <p:spPr bwMode="auto">
          <a:xfrm>
            <a:off x="5246173" y="2072872"/>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19E97"/>
          </a:solidFill>
          <a:ln w="25400" cap="flat" cmpd="sng">
            <a:solidFill>
              <a:srgbClr val="000000">
                <a:alpha val="0"/>
              </a:srgbClr>
            </a:solidFill>
            <a:prstDash val="solid"/>
            <a:miter lim="0"/>
          </a:ln>
          <a:effectLst/>
        </p:spPr>
        <p:txBody>
          <a:bodyPr lIns="0" tIns="0" rIns="0" bIns="0" anchor="ctr"/>
          <a:lstStyle/>
          <a:p>
            <a:pPr algn="r" defTabSz="291465">
              <a:defRPr/>
            </a:pPr>
            <a:endParaRPr lang="es-ES" sz="2800">
              <a:solidFill>
                <a:schemeClr val="bg1">
                  <a:lumMod val="95000"/>
                </a:schemeClr>
              </a:solidFill>
              <a:effectLst>
                <a:outerShdw blurRad="38100" dist="38100" dir="2700000" algn="tl">
                  <a:srgbClr val="000000"/>
                </a:outerShdw>
              </a:effectLst>
              <a:cs typeface="+mn-ea"/>
              <a:sym typeface="+mn-lt"/>
            </a:endParaRPr>
          </a:p>
        </p:txBody>
      </p:sp>
      <p:sp>
        <p:nvSpPr>
          <p:cNvPr id="52" name="AutoShape 25"/>
          <p:cNvSpPr/>
          <p:nvPr/>
        </p:nvSpPr>
        <p:spPr bwMode="auto">
          <a:xfrm>
            <a:off x="5228711" y="3393599"/>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0EA"/>
          </a:solidFill>
          <a:ln w="25400" cap="flat" cmpd="sng">
            <a:solidFill>
              <a:srgbClr val="000000">
                <a:alpha val="0"/>
              </a:srgbClr>
            </a:solidFill>
            <a:prstDash val="solid"/>
            <a:miter lim="0"/>
          </a:ln>
          <a:effectLst/>
        </p:spPr>
        <p:txBody>
          <a:bodyPr lIns="0" tIns="0" rIns="0" bIns="0" anchor="ctr"/>
          <a:lstStyle/>
          <a:p>
            <a:pPr algn="r" defTabSz="291465">
              <a:defRPr/>
            </a:pPr>
            <a:endParaRPr lang="es-ES" sz="2800">
              <a:solidFill>
                <a:schemeClr val="bg1">
                  <a:lumMod val="95000"/>
                </a:schemeClr>
              </a:solidFill>
              <a:effectLst>
                <a:outerShdw blurRad="38100" dist="38100" dir="2700000" algn="tl">
                  <a:srgbClr val="000000"/>
                </a:outerShdw>
              </a:effectLst>
              <a:cs typeface="+mn-ea"/>
              <a:sym typeface="+mn-lt"/>
            </a:endParaRPr>
          </a:p>
        </p:txBody>
      </p:sp>
      <p:sp>
        <p:nvSpPr>
          <p:cNvPr id="53" name="AutoShape 26"/>
          <p:cNvSpPr/>
          <p:nvPr/>
        </p:nvSpPr>
        <p:spPr bwMode="auto">
          <a:xfrm>
            <a:off x="5220774" y="4883387"/>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19E97"/>
          </a:solidFill>
          <a:ln w="25400" cap="flat" cmpd="sng">
            <a:solidFill>
              <a:srgbClr val="000000">
                <a:alpha val="0"/>
              </a:srgbClr>
            </a:solidFill>
            <a:prstDash val="solid"/>
            <a:miter lim="0"/>
          </a:ln>
          <a:effectLst/>
        </p:spPr>
        <p:txBody>
          <a:bodyPr lIns="0" tIns="0" rIns="0" bIns="0" anchor="ctr"/>
          <a:lstStyle/>
          <a:p>
            <a:pPr algn="r" defTabSz="291465">
              <a:defRPr/>
            </a:pPr>
            <a:endParaRPr lang="es-ES" sz="2800">
              <a:solidFill>
                <a:schemeClr val="bg1">
                  <a:lumMod val="95000"/>
                </a:schemeClr>
              </a:solidFill>
              <a:effectLst>
                <a:outerShdw blurRad="38100" dist="38100" dir="2700000" algn="tl">
                  <a:srgbClr val="000000"/>
                </a:outerShdw>
              </a:effectLst>
              <a:cs typeface="+mn-ea"/>
              <a:sym typeface="+mn-lt"/>
            </a:endParaRPr>
          </a:p>
        </p:txBody>
      </p:sp>
      <p:grpSp>
        <p:nvGrpSpPr>
          <p:cNvPr id="54" name="组合 53"/>
          <p:cNvGrpSpPr/>
          <p:nvPr/>
        </p:nvGrpSpPr>
        <p:grpSpPr>
          <a:xfrm>
            <a:off x="7946364" y="2037037"/>
            <a:ext cx="2244151" cy="948600"/>
            <a:chOff x="3762506" y="1807841"/>
            <a:chExt cx="2244151" cy="948600"/>
          </a:xfrm>
        </p:grpSpPr>
        <p:sp>
          <p:nvSpPr>
            <p:cNvPr id="55" name="矩形 54"/>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56" name="文本框 55"/>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grpSp>
        <p:nvGrpSpPr>
          <p:cNvPr id="57" name="组合 56"/>
          <p:cNvGrpSpPr/>
          <p:nvPr/>
        </p:nvGrpSpPr>
        <p:grpSpPr>
          <a:xfrm>
            <a:off x="7946364" y="3613425"/>
            <a:ext cx="2244151" cy="948600"/>
            <a:chOff x="3762506" y="1807841"/>
            <a:chExt cx="2244151" cy="948600"/>
          </a:xfrm>
        </p:grpSpPr>
        <p:sp>
          <p:nvSpPr>
            <p:cNvPr id="58" name="矩形 57"/>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59" name="文本框 58"/>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grpSp>
        <p:nvGrpSpPr>
          <p:cNvPr id="60" name="组合 59"/>
          <p:cNvGrpSpPr/>
          <p:nvPr/>
        </p:nvGrpSpPr>
        <p:grpSpPr>
          <a:xfrm>
            <a:off x="7946364" y="5189812"/>
            <a:ext cx="2244151" cy="948600"/>
            <a:chOff x="3762506" y="1807841"/>
            <a:chExt cx="2244151" cy="948600"/>
          </a:xfrm>
        </p:grpSpPr>
        <p:sp>
          <p:nvSpPr>
            <p:cNvPr id="61" name="矩形 60"/>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62" name="文本框 61"/>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grpSp>
        <p:nvGrpSpPr>
          <p:cNvPr id="63" name="组合 62"/>
          <p:cNvGrpSpPr/>
          <p:nvPr/>
        </p:nvGrpSpPr>
        <p:grpSpPr>
          <a:xfrm>
            <a:off x="1917039" y="1662764"/>
            <a:ext cx="2244151" cy="948600"/>
            <a:chOff x="3762506" y="1807841"/>
            <a:chExt cx="2244151" cy="948600"/>
          </a:xfrm>
        </p:grpSpPr>
        <p:sp>
          <p:nvSpPr>
            <p:cNvPr id="64" name="矩形 63"/>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65" name="文本框 64"/>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grpSp>
        <p:nvGrpSpPr>
          <p:cNvPr id="66" name="组合 65"/>
          <p:cNvGrpSpPr/>
          <p:nvPr/>
        </p:nvGrpSpPr>
        <p:grpSpPr>
          <a:xfrm>
            <a:off x="1917039" y="3239152"/>
            <a:ext cx="2244151" cy="948600"/>
            <a:chOff x="3762506" y="1807841"/>
            <a:chExt cx="2244151" cy="948600"/>
          </a:xfrm>
        </p:grpSpPr>
        <p:sp>
          <p:nvSpPr>
            <p:cNvPr id="67" name="矩形 66"/>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68" name="文本框 67"/>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grpSp>
        <p:nvGrpSpPr>
          <p:cNvPr id="69" name="组合 68"/>
          <p:cNvGrpSpPr/>
          <p:nvPr/>
        </p:nvGrpSpPr>
        <p:grpSpPr>
          <a:xfrm>
            <a:off x="1917039" y="4815539"/>
            <a:ext cx="2244151" cy="948600"/>
            <a:chOff x="3762506" y="1807841"/>
            <a:chExt cx="2244151" cy="948600"/>
          </a:xfrm>
        </p:grpSpPr>
        <p:sp>
          <p:nvSpPr>
            <p:cNvPr id="70" name="矩形 69"/>
            <p:cNvSpPr/>
            <p:nvPr/>
          </p:nvSpPr>
          <p:spPr>
            <a:xfrm>
              <a:off x="3762584" y="2110110"/>
              <a:ext cx="2244073" cy="646331"/>
            </a:xfrm>
            <a:prstGeom prst="rect">
              <a:avLst/>
            </a:prstGeom>
          </p:spPr>
          <p:txBody>
            <a:bodyPr wrap="square">
              <a:spAutoFit/>
            </a:bodyPr>
            <a:lstStyle/>
            <a:p>
              <a:pPr algn="just"/>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typesetting industry.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has been the industry's standard. </a:t>
              </a:r>
              <a:r>
                <a:rPr lang="en-US" altLang="zh-CN" sz="900" dirty="0" err="1">
                  <a:solidFill>
                    <a:schemeClr val="bg1">
                      <a:lumMod val="95000"/>
                    </a:schemeClr>
                  </a:solidFill>
                  <a:cs typeface="+mn-ea"/>
                  <a:sym typeface="+mn-lt"/>
                </a:rPr>
                <a:t>Lorem</a:t>
              </a:r>
              <a:r>
                <a:rPr lang="en-US" altLang="zh-CN" sz="900" dirty="0">
                  <a:solidFill>
                    <a:schemeClr val="bg1">
                      <a:lumMod val="95000"/>
                    </a:schemeClr>
                  </a:solidFill>
                  <a:cs typeface="+mn-ea"/>
                  <a:sym typeface="+mn-lt"/>
                </a:rPr>
                <a:t> </a:t>
              </a:r>
              <a:r>
                <a:rPr lang="en-US" altLang="zh-CN" sz="900" dirty="0" err="1">
                  <a:solidFill>
                    <a:schemeClr val="bg1">
                      <a:lumMod val="95000"/>
                    </a:schemeClr>
                  </a:solidFill>
                  <a:cs typeface="+mn-ea"/>
                  <a:sym typeface="+mn-lt"/>
                </a:rPr>
                <a:t>Ipsum</a:t>
              </a:r>
              <a:r>
                <a:rPr lang="en-US" altLang="zh-CN" sz="900" dirty="0">
                  <a:solidFill>
                    <a:schemeClr val="bg1">
                      <a:lumMod val="95000"/>
                    </a:schemeClr>
                  </a:solidFill>
                  <a:cs typeface="+mn-ea"/>
                  <a:sym typeface="+mn-lt"/>
                </a:rPr>
                <a:t> is simply dummy text of the printing and more.</a:t>
              </a:r>
              <a:endParaRPr lang="en-US" altLang="zh-CN" sz="900" dirty="0">
                <a:solidFill>
                  <a:schemeClr val="bg1">
                    <a:lumMod val="95000"/>
                  </a:schemeClr>
                </a:solidFill>
                <a:cs typeface="+mn-ea"/>
                <a:sym typeface="+mn-lt"/>
              </a:endParaRPr>
            </a:p>
          </p:txBody>
        </p:sp>
        <p:sp>
          <p:nvSpPr>
            <p:cNvPr id="71" name="文本框 70"/>
            <p:cNvSpPr txBox="1"/>
            <p:nvPr/>
          </p:nvSpPr>
          <p:spPr>
            <a:xfrm>
              <a:off x="3762506" y="1807841"/>
              <a:ext cx="2175198" cy="338554"/>
            </a:xfrm>
            <a:prstGeom prst="rect">
              <a:avLst/>
            </a:prstGeom>
            <a:noFill/>
          </p:spPr>
          <p:txBody>
            <a:bodyPr wrap="square" rtlCol="0">
              <a:spAutoFit/>
            </a:bodyPr>
            <a:lstStyle/>
            <a:p>
              <a:r>
                <a:rPr lang="en-US" altLang="zh-CN" sz="1600" b="1" dirty="0">
                  <a:solidFill>
                    <a:schemeClr val="bg1">
                      <a:lumMod val="95000"/>
                    </a:schemeClr>
                  </a:solidFill>
                  <a:latin typeface="Agency FB" panose="020B0503020202020204" charset="0"/>
                  <a:cs typeface="+mn-ea"/>
                  <a:sym typeface="+mn-lt"/>
                </a:rPr>
                <a:t>YOUR HEADER</a:t>
              </a:r>
              <a:endParaRPr lang="en-US" altLang="zh-CN" sz="1600" b="1" dirty="0">
                <a:solidFill>
                  <a:schemeClr val="bg1">
                    <a:lumMod val="95000"/>
                  </a:schemeClr>
                </a:solidFill>
                <a:latin typeface="Agency FB" panose="020B0503020202020204" charset="0"/>
                <a:cs typeface="+mn-ea"/>
                <a:sym typeface="+mn-lt"/>
              </a:endParaRPr>
            </a:p>
          </p:txBody>
        </p:sp>
      </p:grpSp>
      <p:sp>
        <p:nvSpPr>
          <p:cNvPr id="72" name="Rectangle 36"/>
          <p:cNvSpPr/>
          <p:nvPr/>
        </p:nvSpPr>
        <p:spPr bwMode="auto">
          <a:xfrm>
            <a:off x="4566795" y="1992696"/>
            <a:ext cx="457177" cy="461665"/>
          </a:xfrm>
          <a:prstGeom prst="rect">
            <a:avLst/>
          </a:prstGeom>
        </p:spPr>
        <p:txBody>
          <a:bodyPr wrap="none">
            <a:spAutoFit/>
          </a:bodyPr>
          <a:lstStyle/>
          <a:p>
            <a:pPr algn="ctr" fontAlgn="auto">
              <a:spcBef>
                <a:spcPts val="0"/>
              </a:spcBef>
              <a:spcAft>
                <a:spcPts val="0"/>
              </a:spcAft>
              <a:defRPr/>
            </a:pPr>
            <a:r>
              <a:rPr lang="en-US" sz="2400" spc="300" dirty="0" smtClean="0">
                <a:solidFill>
                  <a:schemeClr val="bg1"/>
                </a:solidFill>
                <a:ea typeface="Open Sans" panose="020B0606030504020204" pitchFamily="34" charset="0"/>
                <a:cs typeface="Open Sans" panose="020B0606030504020204" pitchFamily="34" charset="0"/>
              </a:rPr>
              <a:t>01</a:t>
            </a:r>
            <a:endParaRPr lang="en-US" sz="2400" spc="300" dirty="0">
              <a:solidFill>
                <a:schemeClr val="bg1"/>
              </a:solidFill>
              <a:ea typeface="Open Sans" panose="020B0606030504020204" pitchFamily="34" charset="0"/>
              <a:cs typeface="Open Sans" panose="020B0606030504020204" pitchFamily="34" charset="0"/>
            </a:endParaRPr>
          </a:p>
        </p:txBody>
      </p:sp>
      <p:sp>
        <p:nvSpPr>
          <p:cNvPr id="73" name="Rectangle 36"/>
          <p:cNvSpPr/>
          <p:nvPr/>
        </p:nvSpPr>
        <p:spPr bwMode="auto">
          <a:xfrm>
            <a:off x="7159444" y="2499186"/>
            <a:ext cx="514885" cy="461665"/>
          </a:xfrm>
          <a:prstGeom prst="rect">
            <a:avLst/>
          </a:prstGeom>
        </p:spPr>
        <p:txBody>
          <a:bodyPr wrap="none">
            <a:spAutoFit/>
          </a:bodyPr>
          <a:lstStyle/>
          <a:p>
            <a:pPr algn="ctr" fontAlgn="auto">
              <a:spcBef>
                <a:spcPts val="0"/>
              </a:spcBef>
              <a:spcAft>
                <a:spcPts val="0"/>
              </a:spcAft>
              <a:defRPr/>
            </a:pPr>
            <a:r>
              <a:rPr lang="en-US" sz="2400" spc="300" dirty="0" smtClean="0">
                <a:solidFill>
                  <a:schemeClr val="bg1"/>
                </a:solidFill>
                <a:ea typeface="Open Sans" panose="020B0606030504020204" pitchFamily="34" charset="0"/>
                <a:cs typeface="Open Sans" panose="020B0606030504020204" pitchFamily="34" charset="0"/>
              </a:rPr>
              <a:t>02</a:t>
            </a:r>
            <a:endParaRPr lang="en-US" sz="2400" spc="300" dirty="0">
              <a:solidFill>
                <a:schemeClr val="bg1"/>
              </a:solidFill>
              <a:ea typeface="Open Sans" panose="020B0606030504020204" pitchFamily="34" charset="0"/>
              <a:cs typeface="Open Sans" panose="020B0606030504020204" pitchFamily="34" charset="0"/>
            </a:endParaRPr>
          </a:p>
        </p:txBody>
      </p:sp>
      <p:sp>
        <p:nvSpPr>
          <p:cNvPr id="74" name="Rectangle 36"/>
          <p:cNvSpPr/>
          <p:nvPr/>
        </p:nvSpPr>
        <p:spPr bwMode="auto">
          <a:xfrm>
            <a:off x="4533132" y="3314502"/>
            <a:ext cx="524503" cy="461665"/>
          </a:xfrm>
          <a:prstGeom prst="rect">
            <a:avLst/>
          </a:prstGeom>
        </p:spPr>
        <p:txBody>
          <a:bodyPr wrap="none">
            <a:spAutoFit/>
          </a:bodyPr>
          <a:lstStyle/>
          <a:p>
            <a:pPr algn="ctr" fontAlgn="auto">
              <a:spcBef>
                <a:spcPts val="0"/>
              </a:spcBef>
              <a:spcAft>
                <a:spcPts val="0"/>
              </a:spcAft>
              <a:defRPr/>
            </a:pPr>
            <a:r>
              <a:rPr lang="en-US" sz="2400" spc="300" dirty="0" smtClean="0">
                <a:solidFill>
                  <a:schemeClr val="bg1"/>
                </a:solidFill>
                <a:ea typeface="Open Sans" panose="020B0606030504020204" pitchFamily="34" charset="0"/>
                <a:cs typeface="Open Sans" panose="020B0606030504020204" pitchFamily="34" charset="0"/>
              </a:rPr>
              <a:t>03</a:t>
            </a:r>
            <a:endParaRPr lang="en-US" sz="2400" spc="300" dirty="0">
              <a:solidFill>
                <a:schemeClr val="bg1"/>
              </a:solidFill>
              <a:ea typeface="Open Sans" panose="020B0606030504020204" pitchFamily="34" charset="0"/>
              <a:cs typeface="Open Sans" panose="020B0606030504020204" pitchFamily="34" charset="0"/>
            </a:endParaRPr>
          </a:p>
        </p:txBody>
      </p:sp>
      <p:sp>
        <p:nvSpPr>
          <p:cNvPr id="75" name="Rectangle 36"/>
          <p:cNvSpPr/>
          <p:nvPr/>
        </p:nvSpPr>
        <p:spPr bwMode="auto">
          <a:xfrm>
            <a:off x="7160245" y="3820992"/>
            <a:ext cx="513282" cy="461665"/>
          </a:xfrm>
          <a:prstGeom prst="rect">
            <a:avLst/>
          </a:prstGeom>
        </p:spPr>
        <p:txBody>
          <a:bodyPr wrap="none">
            <a:spAutoFit/>
          </a:bodyPr>
          <a:lstStyle/>
          <a:p>
            <a:pPr algn="ctr" fontAlgn="auto">
              <a:spcBef>
                <a:spcPts val="0"/>
              </a:spcBef>
              <a:spcAft>
                <a:spcPts val="0"/>
              </a:spcAft>
              <a:defRPr/>
            </a:pPr>
            <a:r>
              <a:rPr lang="en-US" sz="2400" spc="300" dirty="0" smtClean="0">
                <a:solidFill>
                  <a:schemeClr val="bg1"/>
                </a:solidFill>
                <a:ea typeface="Open Sans" panose="020B0606030504020204" pitchFamily="34" charset="0"/>
                <a:cs typeface="Open Sans" panose="020B0606030504020204" pitchFamily="34" charset="0"/>
              </a:rPr>
              <a:t>04</a:t>
            </a:r>
            <a:endParaRPr lang="en-US" sz="2400" spc="300" dirty="0">
              <a:solidFill>
                <a:schemeClr val="bg1"/>
              </a:solidFill>
              <a:ea typeface="Open Sans" panose="020B0606030504020204" pitchFamily="34" charset="0"/>
              <a:cs typeface="Open Sans" panose="020B0606030504020204" pitchFamily="34" charset="0"/>
            </a:endParaRPr>
          </a:p>
        </p:txBody>
      </p:sp>
      <p:sp>
        <p:nvSpPr>
          <p:cNvPr id="76" name="Rectangle 36"/>
          <p:cNvSpPr/>
          <p:nvPr/>
        </p:nvSpPr>
        <p:spPr bwMode="auto">
          <a:xfrm>
            <a:off x="4534735" y="4790217"/>
            <a:ext cx="521297" cy="461665"/>
          </a:xfrm>
          <a:prstGeom prst="rect">
            <a:avLst/>
          </a:prstGeom>
        </p:spPr>
        <p:txBody>
          <a:bodyPr wrap="none">
            <a:spAutoFit/>
          </a:bodyPr>
          <a:lstStyle/>
          <a:p>
            <a:pPr algn="ctr" fontAlgn="auto">
              <a:spcBef>
                <a:spcPts val="0"/>
              </a:spcBef>
              <a:spcAft>
                <a:spcPts val="0"/>
              </a:spcAft>
              <a:defRPr/>
            </a:pPr>
            <a:r>
              <a:rPr lang="en-US" sz="2400" spc="300" dirty="0" smtClean="0">
                <a:solidFill>
                  <a:schemeClr val="bg1"/>
                </a:solidFill>
                <a:ea typeface="Open Sans" panose="020B0606030504020204" pitchFamily="34" charset="0"/>
                <a:cs typeface="Open Sans" panose="020B0606030504020204" pitchFamily="34" charset="0"/>
              </a:rPr>
              <a:t>05</a:t>
            </a:r>
            <a:endParaRPr lang="en-US" sz="2400" spc="300" dirty="0">
              <a:solidFill>
                <a:schemeClr val="bg1"/>
              </a:solidFill>
              <a:ea typeface="Open Sans" panose="020B0606030504020204" pitchFamily="34" charset="0"/>
              <a:cs typeface="Open Sans" panose="020B0606030504020204" pitchFamily="34" charset="0"/>
            </a:endParaRPr>
          </a:p>
        </p:txBody>
      </p:sp>
      <p:sp>
        <p:nvSpPr>
          <p:cNvPr id="77" name="Rectangle 36"/>
          <p:cNvSpPr/>
          <p:nvPr/>
        </p:nvSpPr>
        <p:spPr bwMode="auto">
          <a:xfrm>
            <a:off x="7154636" y="5296707"/>
            <a:ext cx="524503" cy="461665"/>
          </a:xfrm>
          <a:prstGeom prst="rect">
            <a:avLst/>
          </a:prstGeom>
        </p:spPr>
        <p:txBody>
          <a:bodyPr wrap="none">
            <a:spAutoFit/>
          </a:bodyPr>
          <a:lstStyle/>
          <a:p>
            <a:pPr algn="ctr" fontAlgn="auto">
              <a:spcBef>
                <a:spcPts val="0"/>
              </a:spcBef>
              <a:spcAft>
                <a:spcPts val="0"/>
              </a:spcAft>
              <a:defRPr/>
            </a:pPr>
            <a:r>
              <a:rPr lang="en-US" sz="2400" spc="300" dirty="0" smtClean="0">
                <a:solidFill>
                  <a:schemeClr val="bg1"/>
                </a:solidFill>
                <a:ea typeface="Open Sans" panose="020B0606030504020204" pitchFamily="34" charset="0"/>
                <a:cs typeface="Open Sans" panose="020B0606030504020204" pitchFamily="34" charset="0"/>
              </a:rPr>
              <a:t>06</a:t>
            </a:r>
            <a:endParaRPr lang="en-US" sz="2400" spc="300" dirty="0">
              <a:solidFill>
                <a:schemeClr val="bg1"/>
              </a:solidFill>
              <a:ea typeface="Open Sans" panose="020B0606030504020204" pitchFamily="34" charset="0"/>
              <a:cs typeface="Open Sans" panose="020B0606030504020204" pitchFamily="34" charset="0"/>
            </a:endParaRPr>
          </a:p>
        </p:txBody>
      </p:sp>
      <p:grpSp>
        <p:nvGrpSpPr>
          <p:cNvPr id="78" name="组合 77"/>
          <p:cNvGrpSpPr/>
          <p:nvPr/>
        </p:nvGrpSpPr>
        <p:grpSpPr>
          <a:xfrm>
            <a:off x="1061509" y="273629"/>
            <a:ext cx="5200650" cy="881272"/>
            <a:chOff x="3495675" y="294079"/>
            <a:chExt cx="5200650" cy="881272"/>
          </a:xfrm>
        </p:grpSpPr>
        <p:sp>
          <p:nvSpPr>
            <p:cNvPr id="79"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80"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81" name="图片 80"/>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randombar(horizontal)">
                                      <p:cBhvr>
                                        <p:cTn id="7" dur="500"/>
                                        <p:tgtEl>
                                          <p:spTgt spid="78"/>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dissolve">
                                      <p:cBhvr>
                                        <p:cTn id="11" dur="500"/>
                                        <p:tgtEl>
                                          <p:spTgt spid="40"/>
                                        </p:tgtEl>
                                      </p:cBhvr>
                                    </p:animEffect>
                                  </p:childTnLst>
                                </p:cTn>
                              </p:par>
                              <p:par>
                                <p:cTn id="12" presetID="9" presetClass="entr" presetSubtype="0" fill="hold" grpId="0" nodeType="withEffect">
                                  <p:stCondLst>
                                    <p:cond delay="100"/>
                                  </p:stCondLst>
                                  <p:childTnLst>
                                    <p:set>
                                      <p:cBhvr>
                                        <p:cTn id="13" dur="1" fill="hold">
                                          <p:stCondLst>
                                            <p:cond delay="0"/>
                                          </p:stCondLst>
                                        </p:cTn>
                                        <p:tgtEl>
                                          <p:spTgt spid="42"/>
                                        </p:tgtEl>
                                        <p:attrNameLst>
                                          <p:attrName>style.visibility</p:attrName>
                                        </p:attrNameLst>
                                      </p:cBhvr>
                                      <p:to>
                                        <p:strVal val="visible"/>
                                      </p:to>
                                    </p:set>
                                    <p:animEffect transition="in" filter="dissolve">
                                      <p:cBhvr>
                                        <p:cTn id="14" dur="500"/>
                                        <p:tgtEl>
                                          <p:spTgt spid="42"/>
                                        </p:tgtEl>
                                      </p:cBhvr>
                                    </p:animEffect>
                                  </p:childTnLst>
                                </p:cTn>
                              </p:par>
                              <p:par>
                                <p:cTn id="15" presetID="9" presetClass="entr" presetSubtype="0" fill="hold" nodeType="withEffect">
                                  <p:stCondLst>
                                    <p:cond delay="200"/>
                                  </p:stCondLst>
                                  <p:childTnLst>
                                    <p:set>
                                      <p:cBhvr>
                                        <p:cTn id="16" dur="1" fill="hold">
                                          <p:stCondLst>
                                            <p:cond delay="0"/>
                                          </p:stCondLst>
                                        </p:cTn>
                                        <p:tgtEl>
                                          <p:spTgt spid="38"/>
                                        </p:tgtEl>
                                        <p:attrNameLst>
                                          <p:attrName>style.visibility</p:attrName>
                                        </p:attrNameLst>
                                      </p:cBhvr>
                                      <p:to>
                                        <p:strVal val="visible"/>
                                      </p:to>
                                    </p:set>
                                    <p:animEffect transition="in" filter="dissolve">
                                      <p:cBhvr>
                                        <p:cTn id="17" dur="500"/>
                                        <p:tgtEl>
                                          <p:spTgt spid="38"/>
                                        </p:tgtEl>
                                      </p:cBhvr>
                                    </p:animEffect>
                                  </p:childTnLst>
                                </p:cTn>
                              </p:par>
                              <p:par>
                                <p:cTn id="18" presetID="9" presetClass="entr" presetSubtype="0" fill="hold" nodeType="withEffect">
                                  <p:stCondLst>
                                    <p:cond delay="300"/>
                                  </p:stCondLst>
                                  <p:childTnLst>
                                    <p:set>
                                      <p:cBhvr>
                                        <p:cTn id="19" dur="1" fill="hold">
                                          <p:stCondLst>
                                            <p:cond delay="0"/>
                                          </p:stCondLst>
                                        </p:cTn>
                                        <p:tgtEl>
                                          <p:spTgt spid="39"/>
                                        </p:tgtEl>
                                        <p:attrNameLst>
                                          <p:attrName>style.visibility</p:attrName>
                                        </p:attrNameLst>
                                      </p:cBhvr>
                                      <p:to>
                                        <p:strVal val="visible"/>
                                      </p:to>
                                    </p:set>
                                    <p:animEffect transition="in" filter="dissolve">
                                      <p:cBhvr>
                                        <p:cTn id="20" dur="500"/>
                                        <p:tgtEl>
                                          <p:spTgt spid="39"/>
                                        </p:tgtEl>
                                      </p:cBhvr>
                                    </p:animEffect>
                                  </p:childTnLst>
                                </p:cTn>
                              </p:par>
                              <p:par>
                                <p:cTn id="21" presetID="9" presetClass="entr" presetSubtype="0" fill="hold" nodeType="withEffect">
                                  <p:stCondLst>
                                    <p:cond delay="400"/>
                                  </p:stCondLst>
                                  <p:childTnLst>
                                    <p:set>
                                      <p:cBhvr>
                                        <p:cTn id="22" dur="1" fill="hold">
                                          <p:stCondLst>
                                            <p:cond delay="0"/>
                                          </p:stCondLst>
                                        </p:cTn>
                                        <p:tgtEl>
                                          <p:spTgt spid="41"/>
                                        </p:tgtEl>
                                        <p:attrNameLst>
                                          <p:attrName>style.visibility</p:attrName>
                                        </p:attrNameLst>
                                      </p:cBhvr>
                                      <p:to>
                                        <p:strVal val="visible"/>
                                      </p:to>
                                    </p:set>
                                    <p:animEffect transition="in" filter="dissolve">
                                      <p:cBhvr>
                                        <p:cTn id="23" dur="500"/>
                                        <p:tgtEl>
                                          <p:spTgt spid="41"/>
                                        </p:tgtEl>
                                      </p:cBhvr>
                                    </p:animEffect>
                                  </p:childTnLst>
                                </p:cTn>
                              </p:par>
                              <p:par>
                                <p:cTn id="24" presetID="9" presetClass="entr" presetSubtype="0" fill="hold" grpId="0" nodeType="withEffect">
                                  <p:stCondLst>
                                    <p:cond delay="500"/>
                                  </p:stCondLst>
                                  <p:childTnLst>
                                    <p:set>
                                      <p:cBhvr>
                                        <p:cTn id="25" dur="1" fill="hold">
                                          <p:stCondLst>
                                            <p:cond delay="0"/>
                                          </p:stCondLst>
                                        </p:cTn>
                                        <p:tgtEl>
                                          <p:spTgt spid="37"/>
                                        </p:tgtEl>
                                        <p:attrNameLst>
                                          <p:attrName>style.visibility</p:attrName>
                                        </p:attrNameLst>
                                      </p:cBhvr>
                                      <p:to>
                                        <p:strVal val="visible"/>
                                      </p:to>
                                    </p:set>
                                    <p:animEffect transition="in" filter="dissolve">
                                      <p:cBhvr>
                                        <p:cTn id="26" dur="500"/>
                                        <p:tgtEl>
                                          <p:spTgt spid="37"/>
                                        </p:tgtEl>
                                      </p:cBhvr>
                                    </p:animEffect>
                                  </p:childTnLst>
                                </p:cTn>
                              </p:par>
                            </p:childTnLst>
                          </p:cTn>
                        </p:par>
                        <p:par>
                          <p:cTn id="27" fill="hold">
                            <p:stCondLst>
                              <p:cond delay="1000"/>
                            </p:stCondLst>
                            <p:childTnLst>
                              <p:par>
                                <p:cTn id="28" presetID="9" presetClass="entr" presetSubtype="0" fill="hold" nodeType="afterEffect">
                                  <p:stCondLst>
                                    <p:cond delay="100"/>
                                  </p:stCondLst>
                                  <p:childTnLst>
                                    <p:set>
                                      <p:cBhvr>
                                        <p:cTn id="29" dur="1" fill="hold">
                                          <p:stCondLst>
                                            <p:cond delay="0"/>
                                          </p:stCondLst>
                                        </p:cTn>
                                        <p:tgtEl>
                                          <p:spTgt spid="48"/>
                                        </p:tgtEl>
                                        <p:attrNameLst>
                                          <p:attrName>style.visibility</p:attrName>
                                        </p:attrNameLst>
                                      </p:cBhvr>
                                      <p:to>
                                        <p:strVal val="visible"/>
                                      </p:to>
                                    </p:set>
                                    <p:animEffect transition="in" filter="dissolve">
                                      <p:cBhvr>
                                        <p:cTn id="30" dur="500"/>
                                        <p:tgtEl>
                                          <p:spTgt spid="48"/>
                                        </p:tgtEl>
                                      </p:cBhvr>
                                    </p:animEffect>
                                  </p:childTnLst>
                                </p:cTn>
                              </p:par>
                              <p:par>
                                <p:cTn id="31" presetID="9" presetClass="entr" presetSubtype="0" fill="hold" nodeType="withEffect">
                                  <p:stCondLst>
                                    <p:cond delay="100"/>
                                  </p:stCondLst>
                                  <p:childTnLst>
                                    <p:set>
                                      <p:cBhvr>
                                        <p:cTn id="32" dur="1" fill="hold">
                                          <p:stCondLst>
                                            <p:cond delay="0"/>
                                          </p:stCondLst>
                                        </p:cTn>
                                        <p:tgtEl>
                                          <p:spTgt spid="49"/>
                                        </p:tgtEl>
                                        <p:attrNameLst>
                                          <p:attrName>style.visibility</p:attrName>
                                        </p:attrNameLst>
                                      </p:cBhvr>
                                      <p:to>
                                        <p:strVal val="visible"/>
                                      </p:to>
                                    </p:set>
                                    <p:animEffect transition="in" filter="dissolve">
                                      <p:cBhvr>
                                        <p:cTn id="33" dur="500"/>
                                        <p:tgtEl>
                                          <p:spTgt spid="49"/>
                                        </p:tgtEl>
                                      </p:cBhvr>
                                    </p:animEffect>
                                  </p:childTnLst>
                                </p:cTn>
                              </p:par>
                              <p:par>
                                <p:cTn id="34" presetID="9" presetClass="entr" presetSubtype="0" fill="hold" nodeType="withEffect">
                                  <p:stCondLst>
                                    <p:cond delay="100"/>
                                  </p:stCondLst>
                                  <p:childTnLst>
                                    <p:set>
                                      <p:cBhvr>
                                        <p:cTn id="35" dur="1" fill="hold">
                                          <p:stCondLst>
                                            <p:cond delay="0"/>
                                          </p:stCondLst>
                                        </p:cTn>
                                        <p:tgtEl>
                                          <p:spTgt spid="50"/>
                                        </p:tgtEl>
                                        <p:attrNameLst>
                                          <p:attrName>style.visibility</p:attrName>
                                        </p:attrNameLst>
                                      </p:cBhvr>
                                      <p:to>
                                        <p:strVal val="visible"/>
                                      </p:to>
                                    </p:set>
                                    <p:animEffect transition="in" filter="dissolve">
                                      <p:cBhvr>
                                        <p:cTn id="36" dur="500"/>
                                        <p:tgtEl>
                                          <p:spTgt spid="50"/>
                                        </p:tgtEl>
                                      </p:cBhvr>
                                    </p:animEffect>
                                  </p:childTnLst>
                                </p:cTn>
                              </p:par>
                              <p:par>
                                <p:cTn id="37" presetID="9" presetClass="entr" presetSubtype="0" fill="hold" nodeType="withEffect">
                                  <p:stCondLst>
                                    <p:cond delay="100"/>
                                  </p:stCondLst>
                                  <p:childTnLst>
                                    <p:set>
                                      <p:cBhvr>
                                        <p:cTn id="38" dur="1" fill="hold">
                                          <p:stCondLst>
                                            <p:cond delay="0"/>
                                          </p:stCondLst>
                                        </p:cTn>
                                        <p:tgtEl>
                                          <p:spTgt spid="51"/>
                                        </p:tgtEl>
                                        <p:attrNameLst>
                                          <p:attrName>style.visibility</p:attrName>
                                        </p:attrNameLst>
                                      </p:cBhvr>
                                      <p:to>
                                        <p:strVal val="visible"/>
                                      </p:to>
                                    </p:set>
                                    <p:animEffect transition="in" filter="dissolve">
                                      <p:cBhvr>
                                        <p:cTn id="39" dur="500"/>
                                        <p:tgtEl>
                                          <p:spTgt spid="51"/>
                                        </p:tgtEl>
                                      </p:cBhvr>
                                    </p:animEffect>
                                  </p:childTnLst>
                                </p:cTn>
                              </p:par>
                              <p:par>
                                <p:cTn id="40" presetID="9" presetClass="entr" presetSubtype="0" fill="hold" nodeType="withEffect">
                                  <p:stCondLst>
                                    <p:cond delay="100"/>
                                  </p:stCondLst>
                                  <p:childTnLst>
                                    <p:set>
                                      <p:cBhvr>
                                        <p:cTn id="41" dur="1" fill="hold">
                                          <p:stCondLst>
                                            <p:cond delay="0"/>
                                          </p:stCondLst>
                                        </p:cTn>
                                        <p:tgtEl>
                                          <p:spTgt spid="52"/>
                                        </p:tgtEl>
                                        <p:attrNameLst>
                                          <p:attrName>style.visibility</p:attrName>
                                        </p:attrNameLst>
                                      </p:cBhvr>
                                      <p:to>
                                        <p:strVal val="visible"/>
                                      </p:to>
                                    </p:set>
                                    <p:animEffect transition="in" filter="dissolve">
                                      <p:cBhvr>
                                        <p:cTn id="42" dur="500"/>
                                        <p:tgtEl>
                                          <p:spTgt spid="52"/>
                                        </p:tgtEl>
                                      </p:cBhvr>
                                    </p:animEffect>
                                  </p:childTnLst>
                                </p:cTn>
                              </p:par>
                              <p:par>
                                <p:cTn id="43" presetID="9" presetClass="entr" presetSubtype="0" fill="hold" nodeType="withEffect">
                                  <p:stCondLst>
                                    <p:cond delay="100"/>
                                  </p:stCondLst>
                                  <p:childTnLst>
                                    <p:set>
                                      <p:cBhvr>
                                        <p:cTn id="44" dur="1" fill="hold">
                                          <p:stCondLst>
                                            <p:cond delay="0"/>
                                          </p:stCondLst>
                                        </p:cTn>
                                        <p:tgtEl>
                                          <p:spTgt spid="53"/>
                                        </p:tgtEl>
                                        <p:attrNameLst>
                                          <p:attrName>style.visibility</p:attrName>
                                        </p:attrNameLst>
                                      </p:cBhvr>
                                      <p:to>
                                        <p:strVal val="visible"/>
                                      </p:to>
                                    </p:set>
                                    <p:animEffect transition="in" filter="dissolve">
                                      <p:cBhvr>
                                        <p:cTn id="45" dur="500"/>
                                        <p:tgtEl>
                                          <p:spTgt spid="53"/>
                                        </p:tgtEl>
                                      </p:cBhvr>
                                    </p:animEffect>
                                  </p:childTnLst>
                                </p:cTn>
                              </p:par>
                              <p:par>
                                <p:cTn id="46" presetID="14" presetClass="entr" presetSubtype="10" fill="hold" grpId="0" nodeType="withEffect">
                                  <p:stCondLst>
                                    <p:cond delay="100"/>
                                  </p:stCondLst>
                                  <p:childTnLst>
                                    <p:set>
                                      <p:cBhvr>
                                        <p:cTn id="47" dur="1" fill="hold">
                                          <p:stCondLst>
                                            <p:cond delay="0"/>
                                          </p:stCondLst>
                                        </p:cTn>
                                        <p:tgtEl>
                                          <p:spTgt spid="72"/>
                                        </p:tgtEl>
                                        <p:attrNameLst>
                                          <p:attrName>style.visibility</p:attrName>
                                        </p:attrNameLst>
                                      </p:cBhvr>
                                      <p:to>
                                        <p:strVal val="visible"/>
                                      </p:to>
                                    </p:set>
                                    <p:animEffect transition="in" filter="randombar(horizontal)">
                                      <p:cBhvr>
                                        <p:cTn id="48" dur="500"/>
                                        <p:tgtEl>
                                          <p:spTgt spid="72"/>
                                        </p:tgtEl>
                                      </p:cBhvr>
                                    </p:animEffect>
                                  </p:childTnLst>
                                </p:cTn>
                              </p:par>
                              <p:par>
                                <p:cTn id="49" presetID="14" presetClass="entr" presetSubtype="10" fill="hold" grpId="0" nodeType="withEffect">
                                  <p:stCondLst>
                                    <p:cond delay="100"/>
                                  </p:stCondLst>
                                  <p:childTnLst>
                                    <p:set>
                                      <p:cBhvr>
                                        <p:cTn id="50" dur="1" fill="hold">
                                          <p:stCondLst>
                                            <p:cond delay="0"/>
                                          </p:stCondLst>
                                        </p:cTn>
                                        <p:tgtEl>
                                          <p:spTgt spid="73"/>
                                        </p:tgtEl>
                                        <p:attrNameLst>
                                          <p:attrName>style.visibility</p:attrName>
                                        </p:attrNameLst>
                                      </p:cBhvr>
                                      <p:to>
                                        <p:strVal val="visible"/>
                                      </p:to>
                                    </p:set>
                                    <p:animEffect transition="in" filter="randombar(horizontal)">
                                      <p:cBhvr>
                                        <p:cTn id="51" dur="500"/>
                                        <p:tgtEl>
                                          <p:spTgt spid="73"/>
                                        </p:tgtEl>
                                      </p:cBhvr>
                                    </p:animEffect>
                                  </p:childTnLst>
                                </p:cTn>
                              </p:par>
                              <p:par>
                                <p:cTn id="52" presetID="14" presetClass="entr" presetSubtype="10" fill="hold" grpId="0" nodeType="withEffect">
                                  <p:stCondLst>
                                    <p:cond delay="100"/>
                                  </p:stCondLst>
                                  <p:childTnLst>
                                    <p:set>
                                      <p:cBhvr>
                                        <p:cTn id="53" dur="1" fill="hold">
                                          <p:stCondLst>
                                            <p:cond delay="0"/>
                                          </p:stCondLst>
                                        </p:cTn>
                                        <p:tgtEl>
                                          <p:spTgt spid="74"/>
                                        </p:tgtEl>
                                        <p:attrNameLst>
                                          <p:attrName>style.visibility</p:attrName>
                                        </p:attrNameLst>
                                      </p:cBhvr>
                                      <p:to>
                                        <p:strVal val="visible"/>
                                      </p:to>
                                    </p:set>
                                    <p:animEffect transition="in" filter="randombar(horizontal)">
                                      <p:cBhvr>
                                        <p:cTn id="54" dur="500"/>
                                        <p:tgtEl>
                                          <p:spTgt spid="74"/>
                                        </p:tgtEl>
                                      </p:cBhvr>
                                    </p:animEffect>
                                  </p:childTnLst>
                                </p:cTn>
                              </p:par>
                              <p:par>
                                <p:cTn id="55" presetID="14" presetClass="entr" presetSubtype="10" fill="hold" grpId="0" nodeType="withEffect">
                                  <p:stCondLst>
                                    <p:cond delay="100"/>
                                  </p:stCondLst>
                                  <p:childTnLst>
                                    <p:set>
                                      <p:cBhvr>
                                        <p:cTn id="56" dur="1" fill="hold">
                                          <p:stCondLst>
                                            <p:cond delay="0"/>
                                          </p:stCondLst>
                                        </p:cTn>
                                        <p:tgtEl>
                                          <p:spTgt spid="75"/>
                                        </p:tgtEl>
                                        <p:attrNameLst>
                                          <p:attrName>style.visibility</p:attrName>
                                        </p:attrNameLst>
                                      </p:cBhvr>
                                      <p:to>
                                        <p:strVal val="visible"/>
                                      </p:to>
                                    </p:set>
                                    <p:animEffect transition="in" filter="randombar(horizontal)">
                                      <p:cBhvr>
                                        <p:cTn id="57" dur="500"/>
                                        <p:tgtEl>
                                          <p:spTgt spid="75"/>
                                        </p:tgtEl>
                                      </p:cBhvr>
                                    </p:animEffect>
                                  </p:childTnLst>
                                </p:cTn>
                              </p:par>
                              <p:par>
                                <p:cTn id="58" presetID="14" presetClass="entr" presetSubtype="10" fill="hold" grpId="0" nodeType="withEffect">
                                  <p:stCondLst>
                                    <p:cond delay="100"/>
                                  </p:stCondLst>
                                  <p:childTnLst>
                                    <p:set>
                                      <p:cBhvr>
                                        <p:cTn id="59" dur="1" fill="hold">
                                          <p:stCondLst>
                                            <p:cond delay="0"/>
                                          </p:stCondLst>
                                        </p:cTn>
                                        <p:tgtEl>
                                          <p:spTgt spid="76"/>
                                        </p:tgtEl>
                                        <p:attrNameLst>
                                          <p:attrName>style.visibility</p:attrName>
                                        </p:attrNameLst>
                                      </p:cBhvr>
                                      <p:to>
                                        <p:strVal val="visible"/>
                                      </p:to>
                                    </p:set>
                                    <p:animEffect transition="in" filter="randombar(horizontal)">
                                      <p:cBhvr>
                                        <p:cTn id="60" dur="500"/>
                                        <p:tgtEl>
                                          <p:spTgt spid="76"/>
                                        </p:tgtEl>
                                      </p:cBhvr>
                                    </p:animEffect>
                                  </p:childTnLst>
                                </p:cTn>
                              </p:par>
                              <p:par>
                                <p:cTn id="61" presetID="14" presetClass="entr" presetSubtype="10" fill="hold" grpId="0" nodeType="withEffect">
                                  <p:stCondLst>
                                    <p:cond delay="100"/>
                                  </p:stCondLst>
                                  <p:childTnLst>
                                    <p:set>
                                      <p:cBhvr>
                                        <p:cTn id="62" dur="1" fill="hold">
                                          <p:stCondLst>
                                            <p:cond delay="0"/>
                                          </p:stCondLst>
                                        </p:cTn>
                                        <p:tgtEl>
                                          <p:spTgt spid="77"/>
                                        </p:tgtEl>
                                        <p:attrNameLst>
                                          <p:attrName>style.visibility</p:attrName>
                                        </p:attrNameLst>
                                      </p:cBhvr>
                                      <p:to>
                                        <p:strVal val="visible"/>
                                      </p:to>
                                    </p:set>
                                    <p:animEffect transition="in" filter="randombar(horizontal)">
                                      <p:cBhvr>
                                        <p:cTn id="63" dur="500"/>
                                        <p:tgtEl>
                                          <p:spTgt spid="77"/>
                                        </p:tgtEl>
                                      </p:cBhvr>
                                    </p:animEffect>
                                  </p:childTnLst>
                                </p:cTn>
                              </p:par>
                            </p:childTnLst>
                          </p:cTn>
                        </p:par>
                        <p:par>
                          <p:cTn id="64" fill="hold">
                            <p:stCondLst>
                              <p:cond delay="1600"/>
                            </p:stCondLst>
                            <p:childTnLst>
                              <p:par>
                                <p:cTn id="65" presetID="9" presetClass="entr" presetSubtype="0" fill="hold" nodeType="afterEffect">
                                  <p:stCondLst>
                                    <p:cond delay="0"/>
                                  </p:stCondLst>
                                  <p:childTnLst>
                                    <p:set>
                                      <p:cBhvr>
                                        <p:cTn id="66" dur="1" fill="hold">
                                          <p:stCondLst>
                                            <p:cond delay="0"/>
                                          </p:stCondLst>
                                        </p:cTn>
                                        <p:tgtEl>
                                          <p:spTgt spid="47"/>
                                        </p:tgtEl>
                                        <p:attrNameLst>
                                          <p:attrName>style.visibility</p:attrName>
                                        </p:attrNameLst>
                                      </p:cBhvr>
                                      <p:to>
                                        <p:strVal val="visible"/>
                                      </p:to>
                                    </p:set>
                                    <p:animEffect transition="in" filter="dissolve">
                                      <p:cBhvr>
                                        <p:cTn id="67" dur="250"/>
                                        <p:tgtEl>
                                          <p:spTgt spid="47"/>
                                        </p:tgtEl>
                                      </p:cBhvr>
                                    </p:animEffect>
                                  </p:childTnLst>
                                </p:cTn>
                              </p:par>
                            </p:childTnLst>
                          </p:cTn>
                        </p:par>
                        <p:par>
                          <p:cTn id="68" fill="hold">
                            <p:stCondLst>
                              <p:cond delay="2100"/>
                            </p:stCondLst>
                            <p:childTnLst>
                              <p:par>
                                <p:cTn id="69" presetID="9" presetClass="entr" presetSubtype="0" fill="hold" nodeType="afterEffect">
                                  <p:stCondLst>
                                    <p:cond delay="0"/>
                                  </p:stCondLst>
                                  <p:childTnLst>
                                    <p:set>
                                      <p:cBhvr>
                                        <p:cTn id="70" dur="1" fill="hold">
                                          <p:stCondLst>
                                            <p:cond delay="0"/>
                                          </p:stCondLst>
                                        </p:cTn>
                                        <p:tgtEl>
                                          <p:spTgt spid="46"/>
                                        </p:tgtEl>
                                        <p:attrNameLst>
                                          <p:attrName>style.visibility</p:attrName>
                                        </p:attrNameLst>
                                      </p:cBhvr>
                                      <p:to>
                                        <p:strVal val="visible"/>
                                      </p:to>
                                    </p:set>
                                    <p:animEffect transition="in" filter="dissolve">
                                      <p:cBhvr>
                                        <p:cTn id="71" dur="250"/>
                                        <p:tgtEl>
                                          <p:spTgt spid="46"/>
                                        </p:tgtEl>
                                      </p:cBhvr>
                                    </p:animEffect>
                                  </p:childTnLst>
                                </p:cTn>
                              </p:par>
                            </p:childTnLst>
                          </p:cTn>
                        </p:par>
                        <p:par>
                          <p:cTn id="72" fill="hold">
                            <p:stCondLst>
                              <p:cond delay="2600"/>
                            </p:stCondLst>
                            <p:childTnLst>
                              <p:par>
                                <p:cTn id="73" presetID="9" presetClass="entr" presetSubtype="0" fill="hold" nodeType="afterEffect">
                                  <p:stCondLst>
                                    <p:cond delay="0"/>
                                  </p:stCondLst>
                                  <p:childTnLst>
                                    <p:set>
                                      <p:cBhvr>
                                        <p:cTn id="74" dur="1" fill="hold">
                                          <p:stCondLst>
                                            <p:cond delay="0"/>
                                          </p:stCondLst>
                                        </p:cTn>
                                        <p:tgtEl>
                                          <p:spTgt spid="45"/>
                                        </p:tgtEl>
                                        <p:attrNameLst>
                                          <p:attrName>style.visibility</p:attrName>
                                        </p:attrNameLst>
                                      </p:cBhvr>
                                      <p:to>
                                        <p:strVal val="visible"/>
                                      </p:to>
                                    </p:set>
                                    <p:animEffect transition="in" filter="dissolve">
                                      <p:cBhvr>
                                        <p:cTn id="75" dur="250"/>
                                        <p:tgtEl>
                                          <p:spTgt spid="45"/>
                                        </p:tgtEl>
                                      </p:cBhvr>
                                    </p:animEffect>
                                  </p:childTnLst>
                                </p:cTn>
                              </p:par>
                            </p:childTnLst>
                          </p:cTn>
                        </p:par>
                        <p:par>
                          <p:cTn id="76" fill="hold">
                            <p:stCondLst>
                              <p:cond delay="3100"/>
                            </p:stCondLst>
                            <p:childTnLst>
                              <p:par>
                                <p:cTn id="77" presetID="9" presetClass="entr" presetSubtype="0" fill="hold" nodeType="afterEffect">
                                  <p:stCondLst>
                                    <p:cond delay="0"/>
                                  </p:stCondLst>
                                  <p:childTnLst>
                                    <p:set>
                                      <p:cBhvr>
                                        <p:cTn id="78" dur="1" fill="hold">
                                          <p:stCondLst>
                                            <p:cond delay="0"/>
                                          </p:stCondLst>
                                        </p:cTn>
                                        <p:tgtEl>
                                          <p:spTgt spid="44"/>
                                        </p:tgtEl>
                                        <p:attrNameLst>
                                          <p:attrName>style.visibility</p:attrName>
                                        </p:attrNameLst>
                                      </p:cBhvr>
                                      <p:to>
                                        <p:strVal val="visible"/>
                                      </p:to>
                                    </p:set>
                                    <p:animEffect transition="in" filter="dissolve">
                                      <p:cBhvr>
                                        <p:cTn id="79" dur="250"/>
                                        <p:tgtEl>
                                          <p:spTgt spid="44"/>
                                        </p:tgtEl>
                                      </p:cBhvr>
                                    </p:animEffect>
                                  </p:childTnLst>
                                </p:cTn>
                              </p:par>
                            </p:childTnLst>
                          </p:cTn>
                        </p:par>
                        <p:par>
                          <p:cTn id="80" fill="hold">
                            <p:stCondLst>
                              <p:cond delay="3600"/>
                            </p:stCondLst>
                            <p:childTnLst>
                              <p:par>
                                <p:cTn id="81" presetID="9" presetClass="entr" presetSubtype="0" fill="hold" nodeType="afterEffect">
                                  <p:stCondLst>
                                    <p:cond delay="0"/>
                                  </p:stCondLst>
                                  <p:childTnLst>
                                    <p:set>
                                      <p:cBhvr>
                                        <p:cTn id="82" dur="1" fill="hold">
                                          <p:stCondLst>
                                            <p:cond delay="0"/>
                                          </p:stCondLst>
                                        </p:cTn>
                                        <p:tgtEl>
                                          <p:spTgt spid="43"/>
                                        </p:tgtEl>
                                        <p:attrNameLst>
                                          <p:attrName>style.visibility</p:attrName>
                                        </p:attrNameLst>
                                      </p:cBhvr>
                                      <p:to>
                                        <p:strVal val="visible"/>
                                      </p:to>
                                    </p:set>
                                    <p:animEffect transition="in" filter="dissolve">
                                      <p:cBhvr>
                                        <p:cTn id="83" dur="250"/>
                                        <p:tgtEl>
                                          <p:spTgt spid="43"/>
                                        </p:tgtEl>
                                      </p:cBhvr>
                                    </p:animEffect>
                                  </p:childTnLst>
                                </p:cTn>
                              </p:par>
                              <p:par>
                                <p:cTn id="84" presetID="21" presetClass="entr" presetSubtype="1" fill="hold" nodeType="withEffect">
                                  <p:stCondLst>
                                    <p:cond delay="0"/>
                                  </p:stCondLst>
                                  <p:childTnLst>
                                    <p:set>
                                      <p:cBhvr>
                                        <p:cTn id="85" dur="1" fill="hold">
                                          <p:stCondLst>
                                            <p:cond delay="0"/>
                                          </p:stCondLst>
                                        </p:cTn>
                                        <p:tgtEl>
                                          <p:spTgt spid="54"/>
                                        </p:tgtEl>
                                        <p:attrNameLst>
                                          <p:attrName>style.visibility</p:attrName>
                                        </p:attrNameLst>
                                      </p:cBhvr>
                                      <p:to>
                                        <p:strVal val="visible"/>
                                      </p:to>
                                    </p:set>
                                    <p:animEffect transition="in" filter="wheel(1)">
                                      <p:cBhvr>
                                        <p:cTn id="86" dur="2000"/>
                                        <p:tgtEl>
                                          <p:spTgt spid="54"/>
                                        </p:tgtEl>
                                      </p:cBhvr>
                                    </p:animEffect>
                                  </p:childTnLst>
                                </p:cTn>
                              </p:par>
                              <p:par>
                                <p:cTn id="87" presetID="21" presetClass="entr" presetSubtype="1" fill="hold" nodeType="withEffect">
                                  <p:stCondLst>
                                    <p:cond delay="0"/>
                                  </p:stCondLst>
                                  <p:childTnLst>
                                    <p:set>
                                      <p:cBhvr>
                                        <p:cTn id="88" dur="1" fill="hold">
                                          <p:stCondLst>
                                            <p:cond delay="0"/>
                                          </p:stCondLst>
                                        </p:cTn>
                                        <p:tgtEl>
                                          <p:spTgt spid="57"/>
                                        </p:tgtEl>
                                        <p:attrNameLst>
                                          <p:attrName>style.visibility</p:attrName>
                                        </p:attrNameLst>
                                      </p:cBhvr>
                                      <p:to>
                                        <p:strVal val="visible"/>
                                      </p:to>
                                    </p:set>
                                    <p:animEffect transition="in" filter="wheel(1)">
                                      <p:cBhvr>
                                        <p:cTn id="89" dur="2000"/>
                                        <p:tgtEl>
                                          <p:spTgt spid="57"/>
                                        </p:tgtEl>
                                      </p:cBhvr>
                                    </p:animEffect>
                                  </p:childTnLst>
                                </p:cTn>
                              </p:par>
                              <p:par>
                                <p:cTn id="90" presetID="21" presetClass="entr" presetSubtype="1" fill="hold" nodeType="withEffect">
                                  <p:stCondLst>
                                    <p:cond delay="0"/>
                                  </p:stCondLst>
                                  <p:childTnLst>
                                    <p:set>
                                      <p:cBhvr>
                                        <p:cTn id="91" dur="1" fill="hold">
                                          <p:stCondLst>
                                            <p:cond delay="0"/>
                                          </p:stCondLst>
                                        </p:cTn>
                                        <p:tgtEl>
                                          <p:spTgt spid="60"/>
                                        </p:tgtEl>
                                        <p:attrNameLst>
                                          <p:attrName>style.visibility</p:attrName>
                                        </p:attrNameLst>
                                      </p:cBhvr>
                                      <p:to>
                                        <p:strVal val="visible"/>
                                      </p:to>
                                    </p:set>
                                    <p:animEffect transition="in" filter="wheel(1)">
                                      <p:cBhvr>
                                        <p:cTn id="92" dur="2000"/>
                                        <p:tgtEl>
                                          <p:spTgt spid="60"/>
                                        </p:tgtEl>
                                      </p:cBhvr>
                                    </p:animEffect>
                                  </p:childTnLst>
                                </p:cTn>
                              </p:par>
                              <p:par>
                                <p:cTn id="93" presetID="21" presetClass="entr" presetSubtype="1" fill="hold" nodeType="withEffect">
                                  <p:stCondLst>
                                    <p:cond delay="0"/>
                                  </p:stCondLst>
                                  <p:childTnLst>
                                    <p:set>
                                      <p:cBhvr>
                                        <p:cTn id="94" dur="1" fill="hold">
                                          <p:stCondLst>
                                            <p:cond delay="0"/>
                                          </p:stCondLst>
                                        </p:cTn>
                                        <p:tgtEl>
                                          <p:spTgt spid="63"/>
                                        </p:tgtEl>
                                        <p:attrNameLst>
                                          <p:attrName>style.visibility</p:attrName>
                                        </p:attrNameLst>
                                      </p:cBhvr>
                                      <p:to>
                                        <p:strVal val="visible"/>
                                      </p:to>
                                    </p:set>
                                    <p:animEffect transition="in" filter="wheel(1)">
                                      <p:cBhvr>
                                        <p:cTn id="95" dur="2000"/>
                                        <p:tgtEl>
                                          <p:spTgt spid="63"/>
                                        </p:tgtEl>
                                      </p:cBhvr>
                                    </p:animEffect>
                                  </p:childTnLst>
                                </p:cTn>
                              </p:par>
                              <p:par>
                                <p:cTn id="96" presetID="21" presetClass="entr" presetSubtype="1" fill="hold" nodeType="withEffect">
                                  <p:stCondLst>
                                    <p:cond delay="0"/>
                                  </p:stCondLst>
                                  <p:childTnLst>
                                    <p:set>
                                      <p:cBhvr>
                                        <p:cTn id="97" dur="1" fill="hold">
                                          <p:stCondLst>
                                            <p:cond delay="0"/>
                                          </p:stCondLst>
                                        </p:cTn>
                                        <p:tgtEl>
                                          <p:spTgt spid="66"/>
                                        </p:tgtEl>
                                        <p:attrNameLst>
                                          <p:attrName>style.visibility</p:attrName>
                                        </p:attrNameLst>
                                      </p:cBhvr>
                                      <p:to>
                                        <p:strVal val="visible"/>
                                      </p:to>
                                    </p:set>
                                    <p:animEffect transition="in" filter="wheel(1)">
                                      <p:cBhvr>
                                        <p:cTn id="98" dur="2000"/>
                                        <p:tgtEl>
                                          <p:spTgt spid="66"/>
                                        </p:tgtEl>
                                      </p:cBhvr>
                                    </p:animEffect>
                                  </p:childTnLst>
                                </p:cTn>
                              </p:par>
                              <p:par>
                                <p:cTn id="99" presetID="21" presetClass="entr" presetSubtype="1" fill="hold" nodeType="withEffect">
                                  <p:stCondLst>
                                    <p:cond delay="0"/>
                                  </p:stCondLst>
                                  <p:childTnLst>
                                    <p:set>
                                      <p:cBhvr>
                                        <p:cTn id="100" dur="1" fill="hold">
                                          <p:stCondLst>
                                            <p:cond delay="0"/>
                                          </p:stCondLst>
                                        </p:cTn>
                                        <p:tgtEl>
                                          <p:spTgt spid="69"/>
                                        </p:tgtEl>
                                        <p:attrNameLst>
                                          <p:attrName>style.visibility</p:attrName>
                                        </p:attrNameLst>
                                      </p:cBhvr>
                                      <p:to>
                                        <p:strVal val="visible"/>
                                      </p:to>
                                    </p:set>
                                    <p:animEffect transition="in" filter="wheel(1)">
                                      <p:cBhvr>
                                        <p:cTn id="101" dur="20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autoUpdateAnimBg="0"/>
      <p:bldP spid="40" grpId="0" animBg="1" autoUpdateAnimBg="0"/>
      <p:bldP spid="42" grpId="0" animBg="1"/>
      <p:bldP spid="72" grpId="0"/>
      <p:bldP spid="73" grpId="0"/>
      <p:bldP spid="74" grpId="0"/>
      <p:bldP spid="75" grpId="0"/>
      <p:bldP spid="76" grpId="0"/>
      <p:bldP spid="7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screen"/>
          <a:srcRect/>
          <a:stretch>
            <a:fillRect/>
          </a:stretch>
        </p:blipFill>
        <p:spPr>
          <a:xfrm>
            <a:off x="-208547" y="0"/>
            <a:ext cx="12609094" cy="2884021"/>
          </a:xfrm>
          <a:prstGeom prst="rect">
            <a:avLst/>
          </a:prstGeom>
        </p:spPr>
      </p:pic>
      <p:sp>
        <p:nvSpPr>
          <p:cNvPr id="4" name="文本框 3"/>
          <p:cNvSpPr txBox="1"/>
          <p:nvPr/>
        </p:nvSpPr>
        <p:spPr>
          <a:xfrm>
            <a:off x="4342654" y="2884021"/>
            <a:ext cx="4542437" cy="1323439"/>
          </a:xfrm>
          <a:prstGeom prst="rect">
            <a:avLst/>
          </a:prstGeom>
          <a:noFill/>
        </p:spPr>
        <p:txBody>
          <a:bodyPr vert="horz" wrap="square" rtlCol="0">
            <a:spAutoFit/>
          </a:bodyPr>
          <a:lstStyle/>
          <a:p>
            <a:r>
              <a:rPr lang="en-US" altLang="zh-CN" sz="8000" dirty="0" smtClean="0">
                <a:solidFill>
                  <a:schemeClr val="bg1">
                    <a:lumMod val="95000"/>
                  </a:schemeClr>
                </a:solidFill>
                <a:latin typeface="+mj-lt"/>
                <a:ea typeface="造字工房俊雅（非商用）常规体" pitchFamily="50" charset="-122"/>
              </a:rPr>
              <a:t>PART 01</a:t>
            </a:r>
            <a:endParaRPr lang="zh-CN" altLang="en-US" sz="8000" dirty="0">
              <a:solidFill>
                <a:schemeClr val="bg1">
                  <a:lumMod val="95000"/>
                </a:schemeClr>
              </a:solidFill>
              <a:latin typeface="+mj-lt"/>
              <a:ea typeface="造字工房俊雅（非商用）常规体" pitchFamily="50" charset="-122"/>
            </a:endParaRPr>
          </a:p>
        </p:txBody>
      </p:sp>
      <p:sp>
        <p:nvSpPr>
          <p:cNvPr id="17" name="文本框 16"/>
          <p:cNvSpPr txBox="1"/>
          <p:nvPr/>
        </p:nvSpPr>
        <p:spPr>
          <a:xfrm>
            <a:off x="4342654" y="4202149"/>
            <a:ext cx="3684578" cy="707886"/>
          </a:xfrm>
          <a:prstGeom prst="rect">
            <a:avLst/>
          </a:prstGeom>
          <a:noFill/>
        </p:spPr>
        <p:txBody>
          <a:bodyPr vert="horz" wrap="square" rtlCol="0">
            <a:spAutoFit/>
          </a:bodyPr>
          <a:lstStyle/>
          <a:p>
            <a:pPr algn="dist"/>
            <a:r>
              <a:rPr lang="zh-CN" altLang="en-US" sz="4000" spc="300" dirty="0" smtClean="0">
                <a:solidFill>
                  <a:schemeClr val="bg1">
                    <a:lumMod val="95000"/>
                  </a:schemeClr>
                </a:solidFill>
                <a:latin typeface="+mj-ea"/>
                <a:ea typeface="+mj-ea"/>
              </a:rPr>
              <a:t>这里输入标题</a:t>
            </a:r>
            <a:endParaRPr lang="zh-CN" altLang="en-US" sz="4000" spc="300" dirty="0">
              <a:solidFill>
                <a:schemeClr val="bg1">
                  <a:lumMod val="95000"/>
                </a:schemeClr>
              </a:solidFill>
              <a:latin typeface="+mj-ea"/>
              <a:ea typeface="+mj-ea"/>
            </a:endParaRPr>
          </a:p>
        </p:txBody>
      </p:sp>
      <p:sp>
        <p:nvSpPr>
          <p:cNvPr id="5" name="文本框 4"/>
          <p:cNvSpPr txBox="1"/>
          <p:nvPr/>
        </p:nvSpPr>
        <p:spPr>
          <a:xfrm>
            <a:off x="4392949" y="4960683"/>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6" name="文本框 5"/>
          <p:cNvSpPr txBox="1"/>
          <p:nvPr/>
        </p:nvSpPr>
        <p:spPr>
          <a:xfrm>
            <a:off x="4392949" y="5369757"/>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7" name="文本框 6"/>
          <p:cNvSpPr txBox="1"/>
          <p:nvPr/>
        </p:nvSpPr>
        <p:spPr>
          <a:xfrm>
            <a:off x="4392949" y="5778831"/>
            <a:ext cx="3879169" cy="307777"/>
          </a:xfrm>
          <a:prstGeom prst="rect">
            <a:avLst/>
          </a:prstGeom>
          <a:noFill/>
        </p:spPr>
        <p:txBody>
          <a:bodyPr vert="horz" wrap="square" rtlCol="0">
            <a:spAutoFit/>
          </a:bodyPr>
          <a:lstStyle/>
          <a:p>
            <a:pPr marL="571500" indent="-571500">
              <a:buFont typeface="Wingdings" panose="05000000000000000000" pitchFamily="2" charset="2"/>
              <a:buChar char="l"/>
            </a:pPr>
            <a:r>
              <a:rPr lang="zh-CN" altLang="en-US" sz="1400" dirty="0" smtClean="0">
                <a:solidFill>
                  <a:schemeClr val="bg1">
                    <a:lumMod val="95000"/>
                  </a:schemeClr>
                </a:solidFill>
                <a:latin typeface="微软雅黑 Light" panose="020B0502040204020203" pitchFamily="34" charset="-122"/>
                <a:ea typeface="微软雅黑 Light" panose="020B0502040204020203" pitchFamily="34" charset="-122"/>
              </a:rPr>
              <a:t>此处可以输入相关子项目</a:t>
            </a:r>
            <a:endParaRPr lang="zh-CN" altLang="en-US" sz="1400" dirty="0">
              <a:solidFill>
                <a:schemeClr val="bg1">
                  <a:lumMod val="95000"/>
                </a:schemeClr>
              </a:solidFill>
              <a:latin typeface="微软雅黑 Light" panose="020B0502040204020203" pitchFamily="34" charset="-122"/>
              <a:ea typeface="微软雅黑 Light" panose="020B0502040204020203" pitchFamily="34" charset="-122"/>
            </a:endParaRPr>
          </a:p>
        </p:txBody>
      </p:sp>
      <p:sp>
        <p:nvSpPr>
          <p:cNvPr id="10" name="Cross 48"/>
          <p:cNvSpPr/>
          <p:nvPr/>
        </p:nvSpPr>
        <p:spPr>
          <a:xfrm>
            <a:off x="9904450" y="4586242"/>
            <a:ext cx="622168" cy="622168"/>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1" name="Cross 49"/>
          <p:cNvSpPr/>
          <p:nvPr/>
        </p:nvSpPr>
        <p:spPr>
          <a:xfrm>
            <a:off x="1500233" y="4208830"/>
            <a:ext cx="205764" cy="205764"/>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grpId="0" nodeType="after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1+#ppt_w/2"/>
                                          </p:val>
                                        </p:tav>
                                        <p:tav tm="100000">
                                          <p:val>
                                            <p:strVal val="#ppt_x"/>
                                          </p:val>
                                        </p:tav>
                                      </p:tavLst>
                                    </p:anim>
                                    <p:anim calcmode="lin" valueType="num">
                                      <p:cBhvr additive="base">
                                        <p:cTn id="14" dur="500" fill="hold"/>
                                        <p:tgtEl>
                                          <p:spTgt spid="17"/>
                                        </p:tgtEl>
                                        <p:attrNameLst>
                                          <p:attrName>ppt_y</p:attrName>
                                        </p:attrNameLst>
                                      </p:cBhvr>
                                      <p:tavLst>
                                        <p:tav tm="0">
                                          <p:val>
                                            <p:strVal val="#ppt_y"/>
                                          </p:val>
                                        </p:tav>
                                        <p:tav tm="100000">
                                          <p:val>
                                            <p:strVal val="#ppt_y"/>
                                          </p:val>
                                        </p:tav>
                                      </p:tavLst>
                                    </p:anim>
                                  </p:childTnLst>
                                </p:cTn>
                              </p:par>
                            </p:childTnLst>
                          </p:cTn>
                        </p:par>
                        <p:par>
                          <p:cTn id="15" fill="hold">
                            <p:stCondLst>
                              <p:cond delay="750"/>
                            </p:stCondLst>
                            <p:childTnLst>
                              <p:par>
                                <p:cTn id="16" presetID="22" presetClass="entr" presetSubtype="8"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randombar(horizontal)">
                                      <p:cBhvr>
                                        <p:cTn id="27" dur="500"/>
                                        <p:tgtEl>
                                          <p:spTgt spid="11"/>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randombar(horizontal)">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p:bldP spid="5" grpId="0"/>
      <p:bldP spid="6" grpId="0"/>
      <p:bldP spid="7" grpId="0"/>
      <p:bldP spid="10" grpId="0" animBg="1"/>
      <p:bldP spid="1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p:cNvSpPr/>
          <p:nvPr/>
        </p:nvSpPr>
        <p:spPr>
          <a:xfrm>
            <a:off x="3308179" y="1512704"/>
            <a:ext cx="1371407" cy="1371406"/>
          </a:xfrm>
          <a:prstGeom prst="ellipse">
            <a:avLst/>
          </a:prstGeom>
          <a:noFill/>
          <a:ln w="12700" cap="flat" cmpd="sng" algn="ctr">
            <a:solidFill>
              <a:schemeClr val="bg1">
                <a:lumMod val="85000"/>
              </a:schemeClr>
            </a:solidFill>
            <a:prstDash val="solid"/>
            <a:miter lim="800000"/>
          </a:ln>
          <a:effectLst/>
        </p:spPr>
        <p:txBody>
          <a:bodyPr rtlCol="0" anchor="ctr"/>
          <a:lstStyle/>
          <a:p>
            <a:pPr algn="ctr" fontAlgn="auto">
              <a:spcBef>
                <a:spcPts val="0"/>
              </a:spcBef>
              <a:spcAft>
                <a:spcPts val="0"/>
              </a:spcAft>
              <a:defRPr/>
            </a:pPr>
            <a:endParaRPr lang="zh-CN" altLang="en-US" kern="0">
              <a:solidFill>
                <a:schemeClr val="bg1"/>
              </a:solidFill>
              <a:latin typeface="方正正纤黑简体"/>
              <a:ea typeface="方正正纤黑简体"/>
              <a:cs typeface="+mn-ea"/>
              <a:sym typeface="+mn-lt"/>
            </a:endParaRPr>
          </a:p>
        </p:txBody>
      </p:sp>
      <p:sp>
        <p:nvSpPr>
          <p:cNvPr id="14" name="椭圆 13"/>
          <p:cNvSpPr/>
          <p:nvPr/>
        </p:nvSpPr>
        <p:spPr>
          <a:xfrm>
            <a:off x="4672641" y="1512704"/>
            <a:ext cx="1371407" cy="1371406"/>
          </a:xfrm>
          <a:prstGeom prst="ellipse">
            <a:avLst/>
          </a:prstGeom>
          <a:noFill/>
          <a:ln w="12700" cap="flat" cmpd="sng" algn="ctr">
            <a:solidFill>
              <a:schemeClr val="bg1">
                <a:lumMod val="85000"/>
              </a:schemeClr>
            </a:solidFill>
            <a:prstDash val="solid"/>
            <a:miter lim="800000"/>
          </a:ln>
          <a:effectLst/>
        </p:spPr>
        <p:txBody>
          <a:bodyPr rtlCol="0" anchor="ctr"/>
          <a:lstStyle/>
          <a:p>
            <a:pPr algn="ctr" fontAlgn="auto">
              <a:spcBef>
                <a:spcPts val="0"/>
              </a:spcBef>
              <a:spcAft>
                <a:spcPts val="0"/>
              </a:spcAft>
              <a:defRPr/>
            </a:pPr>
            <a:endParaRPr lang="zh-CN" altLang="en-US" kern="0">
              <a:solidFill>
                <a:schemeClr val="bg1"/>
              </a:solidFill>
              <a:latin typeface="方正正纤黑简体"/>
              <a:ea typeface="方正正纤黑简体"/>
              <a:cs typeface="+mn-ea"/>
              <a:sym typeface="+mn-lt"/>
            </a:endParaRPr>
          </a:p>
        </p:txBody>
      </p:sp>
      <p:sp>
        <p:nvSpPr>
          <p:cNvPr id="15" name="椭圆 14"/>
          <p:cNvSpPr/>
          <p:nvPr/>
        </p:nvSpPr>
        <p:spPr>
          <a:xfrm>
            <a:off x="6046641" y="1512703"/>
            <a:ext cx="1371407" cy="1371404"/>
          </a:xfrm>
          <a:prstGeom prst="ellipse">
            <a:avLst/>
          </a:prstGeom>
          <a:noFill/>
          <a:ln w="12700" cap="flat" cmpd="sng" algn="ctr">
            <a:solidFill>
              <a:schemeClr val="bg1">
                <a:lumMod val="85000"/>
              </a:schemeClr>
            </a:solidFill>
            <a:prstDash val="solid"/>
            <a:miter lim="800000"/>
          </a:ln>
          <a:effectLst/>
        </p:spPr>
        <p:txBody>
          <a:bodyPr rtlCol="0" anchor="ctr"/>
          <a:lstStyle/>
          <a:p>
            <a:pPr algn="ctr" fontAlgn="auto">
              <a:spcBef>
                <a:spcPts val="0"/>
              </a:spcBef>
              <a:spcAft>
                <a:spcPts val="0"/>
              </a:spcAft>
              <a:defRPr/>
            </a:pPr>
            <a:endParaRPr lang="zh-CN" altLang="en-US" kern="0">
              <a:solidFill>
                <a:schemeClr val="bg1"/>
              </a:solidFill>
              <a:latin typeface="方正正纤黑简体"/>
              <a:ea typeface="方正正纤黑简体"/>
              <a:cs typeface="+mn-ea"/>
              <a:sym typeface="+mn-lt"/>
            </a:endParaRPr>
          </a:p>
        </p:txBody>
      </p:sp>
      <p:sp>
        <p:nvSpPr>
          <p:cNvPr id="17" name="椭圆 16"/>
          <p:cNvSpPr/>
          <p:nvPr/>
        </p:nvSpPr>
        <p:spPr>
          <a:xfrm>
            <a:off x="7408511" y="1512704"/>
            <a:ext cx="1371407" cy="1371406"/>
          </a:xfrm>
          <a:prstGeom prst="ellipse">
            <a:avLst/>
          </a:prstGeom>
          <a:noFill/>
          <a:ln w="12700" cap="flat" cmpd="sng" algn="ctr">
            <a:solidFill>
              <a:schemeClr val="bg1">
                <a:lumMod val="85000"/>
              </a:schemeClr>
            </a:solidFill>
            <a:prstDash val="solid"/>
            <a:miter lim="800000"/>
          </a:ln>
          <a:effectLst/>
        </p:spPr>
        <p:txBody>
          <a:bodyPr rtlCol="0" anchor="ctr"/>
          <a:lstStyle/>
          <a:p>
            <a:pPr algn="ctr" fontAlgn="auto">
              <a:spcBef>
                <a:spcPts val="0"/>
              </a:spcBef>
              <a:spcAft>
                <a:spcPts val="0"/>
              </a:spcAft>
              <a:defRPr/>
            </a:pPr>
            <a:endParaRPr lang="zh-CN" altLang="en-US" kern="0">
              <a:solidFill>
                <a:schemeClr val="bg1"/>
              </a:solidFill>
              <a:latin typeface="方正正纤黑简体"/>
              <a:ea typeface="方正正纤黑简体"/>
              <a:cs typeface="+mn-ea"/>
              <a:sym typeface="+mn-lt"/>
            </a:endParaRPr>
          </a:p>
        </p:txBody>
      </p:sp>
      <p:sp>
        <p:nvSpPr>
          <p:cNvPr id="19" name="文本框 18"/>
          <p:cNvSpPr txBox="1"/>
          <p:nvPr/>
        </p:nvSpPr>
        <p:spPr>
          <a:xfrm>
            <a:off x="3244262" y="1722429"/>
            <a:ext cx="1492300" cy="1015663"/>
          </a:xfrm>
          <a:prstGeom prst="rect">
            <a:avLst/>
          </a:prstGeom>
          <a:noFill/>
        </p:spPr>
        <p:txBody>
          <a:bodyPr wrap="square" rtlCol="0">
            <a:spAutoFit/>
          </a:bodyPr>
          <a:lstStyle/>
          <a:p>
            <a:pPr algn="ctr" fontAlgn="auto">
              <a:spcBef>
                <a:spcPts val="0"/>
              </a:spcBef>
              <a:spcAft>
                <a:spcPts val="0"/>
              </a:spcAft>
            </a:pPr>
            <a:r>
              <a:rPr lang="en-US" altLang="zh-CN" sz="6000" dirty="0">
                <a:solidFill>
                  <a:schemeClr val="bg1"/>
                </a:solidFill>
                <a:latin typeface="方正正纤黑简体"/>
                <a:ea typeface="方正正纤黑简体"/>
                <a:cs typeface="+mn-ea"/>
                <a:sym typeface="+mn-lt"/>
              </a:rPr>
              <a:t>S</a:t>
            </a:r>
            <a:endParaRPr lang="zh-CN" altLang="en-US" sz="6000" dirty="0">
              <a:solidFill>
                <a:schemeClr val="bg1"/>
              </a:solidFill>
              <a:latin typeface="方正正纤黑简体"/>
              <a:ea typeface="方正正纤黑简体"/>
              <a:cs typeface="+mn-ea"/>
              <a:sym typeface="+mn-lt"/>
            </a:endParaRPr>
          </a:p>
        </p:txBody>
      </p:sp>
      <p:sp>
        <p:nvSpPr>
          <p:cNvPr id="20" name="文本框 19"/>
          <p:cNvSpPr txBox="1"/>
          <p:nvPr/>
        </p:nvSpPr>
        <p:spPr>
          <a:xfrm>
            <a:off x="4606136" y="1722429"/>
            <a:ext cx="1492300" cy="1015663"/>
          </a:xfrm>
          <a:prstGeom prst="rect">
            <a:avLst/>
          </a:prstGeom>
          <a:noFill/>
        </p:spPr>
        <p:txBody>
          <a:bodyPr wrap="square" rtlCol="0">
            <a:spAutoFit/>
          </a:bodyPr>
          <a:lstStyle/>
          <a:p>
            <a:pPr algn="ctr" fontAlgn="auto">
              <a:spcBef>
                <a:spcPts val="0"/>
              </a:spcBef>
              <a:spcAft>
                <a:spcPts val="0"/>
              </a:spcAft>
            </a:pPr>
            <a:r>
              <a:rPr lang="en-US" altLang="zh-CN" sz="6000" dirty="0">
                <a:solidFill>
                  <a:schemeClr val="bg1"/>
                </a:solidFill>
                <a:latin typeface="方正正纤黑简体"/>
                <a:ea typeface="方正正纤黑简体"/>
                <a:cs typeface="+mn-ea"/>
                <a:sym typeface="+mn-lt"/>
              </a:rPr>
              <a:t>W</a:t>
            </a:r>
            <a:endParaRPr lang="zh-CN" altLang="en-US" sz="6000" dirty="0">
              <a:solidFill>
                <a:schemeClr val="bg1"/>
              </a:solidFill>
              <a:latin typeface="方正正纤黑简体"/>
              <a:ea typeface="方正正纤黑简体"/>
              <a:cs typeface="+mn-ea"/>
              <a:sym typeface="+mn-lt"/>
            </a:endParaRPr>
          </a:p>
        </p:txBody>
      </p:sp>
      <p:sp>
        <p:nvSpPr>
          <p:cNvPr id="21" name="文本框 20"/>
          <p:cNvSpPr txBox="1"/>
          <p:nvPr/>
        </p:nvSpPr>
        <p:spPr>
          <a:xfrm>
            <a:off x="5986192" y="1722429"/>
            <a:ext cx="1492300" cy="1015663"/>
          </a:xfrm>
          <a:prstGeom prst="rect">
            <a:avLst/>
          </a:prstGeom>
          <a:noFill/>
        </p:spPr>
        <p:txBody>
          <a:bodyPr wrap="square" rtlCol="0">
            <a:spAutoFit/>
          </a:bodyPr>
          <a:lstStyle/>
          <a:p>
            <a:pPr algn="ctr" fontAlgn="auto">
              <a:spcBef>
                <a:spcPts val="0"/>
              </a:spcBef>
              <a:spcAft>
                <a:spcPts val="0"/>
              </a:spcAft>
            </a:pPr>
            <a:r>
              <a:rPr lang="en-US" altLang="zh-CN" sz="6000" dirty="0">
                <a:solidFill>
                  <a:schemeClr val="bg1"/>
                </a:solidFill>
                <a:latin typeface="方正正纤黑简体"/>
                <a:ea typeface="方正正纤黑简体"/>
                <a:cs typeface="+mn-ea"/>
                <a:sym typeface="+mn-lt"/>
              </a:rPr>
              <a:t>O</a:t>
            </a:r>
            <a:endParaRPr lang="zh-CN" altLang="en-US" sz="6000" dirty="0">
              <a:solidFill>
                <a:schemeClr val="bg1"/>
              </a:solidFill>
              <a:latin typeface="方正正纤黑简体"/>
              <a:ea typeface="方正正纤黑简体"/>
              <a:cs typeface="+mn-ea"/>
              <a:sym typeface="+mn-lt"/>
            </a:endParaRPr>
          </a:p>
        </p:txBody>
      </p:sp>
      <p:sp>
        <p:nvSpPr>
          <p:cNvPr id="22" name="文本框 21"/>
          <p:cNvSpPr txBox="1"/>
          <p:nvPr/>
        </p:nvSpPr>
        <p:spPr>
          <a:xfrm>
            <a:off x="7348066" y="1722429"/>
            <a:ext cx="1492300" cy="1015663"/>
          </a:xfrm>
          <a:prstGeom prst="rect">
            <a:avLst/>
          </a:prstGeom>
          <a:noFill/>
        </p:spPr>
        <p:txBody>
          <a:bodyPr wrap="square" rtlCol="0">
            <a:spAutoFit/>
          </a:bodyPr>
          <a:lstStyle/>
          <a:p>
            <a:pPr algn="ctr" fontAlgn="auto">
              <a:spcBef>
                <a:spcPts val="0"/>
              </a:spcBef>
              <a:spcAft>
                <a:spcPts val="0"/>
              </a:spcAft>
            </a:pPr>
            <a:r>
              <a:rPr lang="en-US" altLang="zh-CN" sz="6000" dirty="0">
                <a:solidFill>
                  <a:schemeClr val="bg1"/>
                </a:solidFill>
                <a:latin typeface="方正正纤黑简体"/>
                <a:ea typeface="方正正纤黑简体"/>
                <a:cs typeface="+mn-ea"/>
                <a:sym typeface="+mn-lt"/>
              </a:rPr>
              <a:t>T</a:t>
            </a:r>
            <a:endParaRPr lang="zh-CN" altLang="en-US" sz="6000" dirty="0">
              <a:solidFill>
                <a:schemeClr val="bg1"/>
              </a:solidFill>
              <a:latin typeface="方正正纤黑简体"/>
              <a:ea typeface="方正正纤黑简体"/>
              <a:cs typeface="+mn-ea"/>
              <a:sym typeface="+mn-lt"/>
            </a:endParaRPr>
          </a:p>
        </p:txBody>
      </p:sp>
      <p:sp>
        <p:nvSpPr>
          <p:cNvPr id="23" name="矩形 22"/>
          <p:cNvSpPr/>
          <p:nvPr/>
        </p:nvSpPr>
        <p:spPr>
          <a:xfrm>
            <a:off x="3598809" y="3006145"/>
            <a:ext cx="800219" cy="276999"/>
          </a:xfrm>
          <a:prstGeom prst="rect">
            <a:avLst/>
          </a:prstGeom>
        </p:spPr>
        <p:txBody>
          <a:bodyPr wrap="none">
            <a:spAutoFit/>
          </a:bodyPr>
          <a:lstStyle/>
          <a:p>
            <a:pPr fontAlgn="auto">
              <a:spcBef>
                <a:spcPts val="0"/>
              </a:spcBef>
              <a:spcAft>
                <a:spcPts val="0"/>
              </a:spcAft>
            </a:pPr>
            <a:r>
              <a:rPr lang="zh-CN" altLang="en-US" sz="1200" dirty="0">
                <a:solidFill>
                  <a:schemeClr val="bg1"/>
                </a:solidFill>
                <a:latin typeface="方正正纤黑简体"/>
                <a:ea typeface="方正正纤黑简体"/>
                <a:cs typeface="+mn-ea"/>
                <a:sym typeface="+mn-lt"/>
              </a:rPr>
              <a:t>竞争优势</a:t>
            </a:r>
            <a:endParaRPr lang="zh-CN" altLang="en-US" sz="1200" dirty="0">
              <a:solidFill>
                <a:schemeClr val="bg1"/>
              </a:solidFill>
              <a:latin typeface="方正正纤黑简体"/>
              <a:ea typeface="方正正纤黑简体"/>
              <a:cs typeface="+mn-ea"/>
              <a:sym typeface="+mn-lt"/>
            </a:endParaRPr>
          </a:p>
        </p:txBody>
      </p:sp>
      <p:sp>
        <p:nvSpPr>
          <p:cNvPr id="24" name="矩形 23"/>
          <p:cNvSpPr/>
          <p:nvPr/>
        </p:nvSpPr>
        <p:spPr>
          <a:xfrm>
            <a:off x="4960961" y="3006145"/>
            <a:ext cx="800219" cy="276999"/>
          </a:xfrm>
          <a:prstGeom prst="rect">
            <a:avLst/>
          </a:prstGeom>
        </p:spPr>
        <p:txBody>
          <a:bodyPr wrap="none">
            <a:spAutoFit/>
          </a:bodyPr>
          <a:lstStyle/>
          <a:p>
            <a:pPr fontAlgn="auto">
              <a:spcBef>
                <a:spcPts val="0"/>
              </a:spcBef>
              <a:spcAft>
                <a:spcPts val="0"/>
              </a:spcAft>
            </a:pPr>
            <a:r>
              <a:rPr lang="zh-CN" altLang="en-US" sz="1200" dirty="0">
                <a:solidFill>
                  <a:schemeClr val="bg1"/>
                </a:solidFill>
                <a:latin typeface="方正正纤黑简体"/>
                <a:ea typeface="方正正纤黑简体"/>
                <a:cs typeface="+mn-ea"/>
                <a:sym typeface="+mn-lt"/>
              </a:rPr>
              <a:t>竞争劣势</a:t>
            </a:r>
            <a:endParaRPr lang="zh-CN" altLang="en-US" sz="1200" dirty="0">
              <a:solidFill>
                <a:schemeClr val="bg1"/>
              </a:solidFill>
              <a:latin typeface="方正正纤黑简体"/>
              <a:ea typeface="方正正纤黑简体"/>
              <a:cs typeface="+mn-ea"/>
              <a:sym typeface="+mn-lt"/>
            </a:endParaRPr>
          </a:p>
        </p:txBody>
      </p:sp>
      <p:sp>
        <p:nvSpPr>
          <p:cNvPr id="25" name="矩形 24"/>
          <p:cNvSpPr/>
          <p:nvPr/>
        </p:nvSpPr>
        <p:spPr>
          <a:xfrm>
            <a:off x="6486120" y="3006145"/>
            <a:ext cx="492443" cy="276999"/>
          </a:xfrm>
          <a:prstGeom prst="rect">
            <a:avLst/>
          </a:prstGeom>
        </p:spPr>
        <p:txBody>
          <a:bodyPr wrap="none">
            <a:spAutoFit/>
          </a:bodyPr>
          <a:lstStyle/>
          <a:p>
            <a:pPr fontAlgn="auto">
              <a:spcBef>
                <a:spcPts val="0"/>
              </a:spcBef>
              <a:spcAft>
                <a:spcPts val="0"/>
              </a:spcAft>
            </a:pPr>
            <a:r>
              <a:rPr lang="zh-CN" altLang="en-US" sz="1200" dirty="0">
                <a:solidFill>
                  <a:schemeClr val="bg1"/>
                </a:solidFill>
                <a:latin typeface="方正正纤黑简体"/>
                <a:ea typeface="方正正纤黑简体"/>
                <a:cs typeface="+mn-ea"/>
                <a:sym typeface="+mn-lt"/>
              </a:rPr>
              <a:t>机会</a:t>
            </a:r>
            <a:endParaRPr lang="zh-CN" altLang="en-US" sz="1200" dirty="0">
              <a:solidFill>
                <a:schemeClr val="bg1"/>
              </a:solidFill>
              <a:latin typeface="方正正纤黑简体"/>
              <a:ea typeface="方正正纤黑简体"/>
              <a:cs typeface="+mn-ea"/>
              <a:sym typeface="+mn-lt"/>
            </a:endParaRPr>
          </a:p>
        </p:txBody>
      </p:sp>
      <p:sp>
        <p:nvSpPr>
          <p:cNvPr id="26" name="矩形 25"/>
          <p:cNvSpPr/>
          <p:nvPr/>
        </p:nvSpPr>
        <p:spPr>
          <a:xfrm>
            <a:off x="7850525" y="3006145"/>
            <a:ext cx="492443" cy="276999"/>
          </a:xfrm>
          <a:prstGeom prst="rect">
            <a:avLst/>
          </a:prstGeom>
        </p:spPr>
        <p:txBody>
          <a:bodyPr wrap="none">
            <a:spAutoFit/>
          </a:bodyPr>
          <a:lstStyle/>
          <a:p>
            <a:pPr fontAlgn="auto">
              <a:spcBef>
                <a:spcPts val="0"/>
              </a:spcBef>
              <a:spcAft>
                <a:spcPts val="0"/>
              </a:spcAft>
            </a:pPr>
            <a:r>
              <a:rPr lang="zh-CN" altLang="en-US" sz="1200" dirty="0">
                <a:solidFill>
                  <a:schemeClr val="bg1"/>
                </a:solidFill>
                <a:latin typeface="方正正纤黑简体"/>
                <a:ea typeface="方正正纤黑简体"/>
                <a:cs typeface="+mn-ea"/>
                <a:sym typeface="+mn-lt"/>
              </a:rPr>
              <a:t>威胁</a:t>
            </a:r>
            <a:endParaRPr lang="zh-CN" altLang="en-US" sz="1200" dirty="0">
              <a:solidFill>
                <a:schemeClr val="bg1"/>
              </a:solidFill>
              <a:latin typeface="方正正纤黑简体"/>
              <a:ea typeface="方正正纤黑简体"/>
              <a:cs typeface="+mn-ea"/>
              <a:sym typeface="+mn-lt"/>
            </a:endParaRPr>
          </a:p>
        </p:txBody>
      </p:sp>
      <p:sp>
        <p:nvSpPr>
          <p:cNvPr id="27" name="文本框 26"/>
          <p:cNvSpPr txBox="1"/>
          <p:nvPr/>
        </p:nvSpPr>
        <p:spPr bwMode="auto">
          <a:xfrm>
            <a:off x="1040953" y="4081078"/>
            <a:ext cx="2147194" cy="1200329"/>
          </a:xfrm>
          <a:prstGeom prst="rect">
            <a:avLst/>
          </a:prstGeom>
          <a:noFill/>
        </p:spPr>
        <p:txBody>
          <a:bodyPr wrap="square">
            <a:spAutoFit/>
          </a:bodyPr>
          <a:lstStyle/>
          <a:p>
            <a:pPr marL="285750" indent="-285750" fontAlgn="auto">
              <a:lnSpc>
                <a:spcPct val="150000"/>
              </a:lnSpc>
              <a:spcBef>
                <a:spcPts val="0"/>
              </a:spcBef>
              <a:spcAft>
                <a:spcPts val="0"/>
              </a:spcAft>
              <a:buClr>
                <a:prstClr val="black">
                  <a:lumMod val="65000"/>
                  <a:lumOff val="35000"/>
                </a:prstClr>
              </a:buClr>
              <a:buFont typeface="Arial" panose="020B0604020202020204" pitchFamily="34" charset="0"/>
              <a:buChar char="•"/>
              <a:defRPr/>
            </a:pPr>
            <a:r>
              <a:rPr lang="zh-CN" altLang="en-US" sz="1200" dirty="0">
                <a:solidFill>
                  <a:schemeClr val="bg1"/>
                </a:solidFill>
                <a:latin typeface="方正正纤黑简体"/>
                <a:ea typeface="方正正纤黑简体"/>
                <a:cs typeface="+mn-ea"/>
                <a:sym typeface="+mn-lt"/>
              </a:rPr>
              <a:t>为客户提供有效服务，是我们工作的方向和价值评价的标尺，成就客户就是成就我们自己。</a:t>
            </a:r>
            <a:endParaRPr lang="zh-CN" altLang="en-US" sz="1200" dirty="0">
              <a:solidFill>
                <a:schemeClr val="bg1"/>
              </a:solidFill>
              <a:latin typeface="方正正纤黑简体"/>
              <a:ea typeface="方正正纤黑简体"/>
              <a:cs typeface="+mn-ea"/>
              <a:sym typeface="+mn-lt"/>
            </a:endParaRPr>
          </a:p>
        </p:txBody>
      </p:sp>
      <p:sp>
        <p:nvSpPr>
          <p:cNvPr id="28" name="文本框 27"/>
          <p:cNvSpPr txBox="1"/>
          <p:nvPr/>
        </p:nvSpPr>
        <p:spPr bwMode="auto">
          <a:xfrm>
            <a:off x="3695253" y="4081078"/>
            <a:ext cx="2147194" cy="1200329"/>
          </a:xfrm>
          <a:prstGeom prst="rect">
            <a:avLst/>
          </a:prstGeom>
          <a:noFill/>
        </p:spPr>
        <p:txBody>
          <a:bodyPr wrap="square">
            <a:spAutoFit/>
          </a:bodyPr>
          <a:lstStyle/>
          <a:p>
            <a:pPr marL="285750" indent="-285750" fontAlgn="auto">
              <a:lnSpc>
                <a:spcPct val="150000"/>
              </a:lnSpc>
              <a:spcBef>
                <a:spcPts val="0"/>
              </a:spcBef>
              <a:spcAft>
                <a:spcPts val="0"/>
              </a:spcAft>
              <a:buClr>
                <a:prstClr val="black">
                  <a:lumMod val="65000"/>
                  <a:lumOff val="35000"/>
                </a:prstClr>
              </a:buClr>
              <a:buFont typeface="Arial" panose="020B0604020202020204" pitchFamily="34" charset="0"/>
              <a:buChar char="•"/>
              <a:defRPr/>
            </a:pPr>
            <a:r>
              <a:rPr lang="zh-CN" altLang="en-US" sz="1200" dirty="0">
                <a:solidFill>
                  <a:schemeClr val="bg1"/>
                </a:solidFill>
                <a:latin typeface="方正正纤黑简体"/>
                <a:ea typeface="方正正纤黑简体"/>
                <a:cs typeface="+mn-ea"/>
                <a:sym typeface="+mn-lt"/>
              </a:rPr>
              <a:t>为客户提供有效服务，是我们工作的方向和价值评价的标尺，成就客户就是成就我们自己。</a:t>
            </a:r>
            <a:endParaRPr lang="zh-CN" altLang="en-US" sz="1200" dirty="0">
              <a:solidFill>
                <a:schemeClr val="bg1"/>
              </a:solidFill>
              <a:latin typeface="方正正纤黑简体"/>
              <a:ea typeface="方正正纤黑简体"/>
              <a:cs typeface="+mn-ea"/>
              <a:sym typeface="+mn-lt"/>
            </a:endParaRPr>
          </a:p>
        </p:txBody>
      </p:sp>
      <p:sp>
        <p:nvSpPr>
          <p:cNvPr id="29" name="文本框 28"/>
          <p:cNvSpPr txBox="1"/>
          <p:nvPr/>
        </p:nvSpPr>
        <p:spPr bwMode="auto">
          <a:xfrm>
            <a:off x="6349553" y="4081078"/>
            <a:ext cx="2147194" cy="1200329"/>
          </a:xfrm>
          <a:prstGeom prst="rect">
            <a:avLst/>
          </a:prstGeom>
          <a:noFill/>
        </p:spPr>
        <p:txBody>
          <a:bodyPr wrap="square">
            <a:spAutoFit/>
          </a:bodyPr>
          <a:lstStyle/>
          <a:p>
            <a:pPr marL="285750" indent="-285750" fontAlgn="auto">
              <a:lnSpc>
                <a:spcPct val="150000"/>
              </a:lnSpc>
              <a:spcBef>
                <a:spcPts val="0"/>
              </a:spcBef>
              <a:spcAft>
                <a:spcPts val="0"/>
              </a:spcAft>
              <a:buClr>
                <a:prstClr val="black">
                  <a:lumMod val="65000"/>
                  <a:lumOff val="35000"/>
                </a:prstClr>
              </a:buClr>
              <a:buFont typeface="Arial" panose="020B0604020202020204" pitchFamily="34" charset="0"/>
              <a:buChar char="•"/>
              <a:defRPr/>
            </a:pPr>
            <a:r>
              <a:rPr lang="zh-CN" altLang="en-US" sz="1200" dirty="0">
                <a:solidFill>
                  <a:schemeClr val="bg1"/>
                </a:solidFill>
                <a:latin typeface="方正正纤黑简体"/>
                <a:ea typeface="方正正纤黑简体"/>
                <a:cs typeface="+mn-ea"/>
                <a:sym typeface="+mn-lt"/>
              </a:rPr>
              <a:t>为客户提供有效服务，是我们工作的方向和价值评价的标尺，成就客户就是成就我们自己。</a:t>
            </a:r>
            <a:endParaRPr lang="zh-CN" altLang="en-US" sz="1200" dirty="0">
              <a:solidFill>
                <a:schemeClr val="bg1"/>
              </a:solidFill>
              <a:latin typeface="方正正纤黑简体"/>
              <a:ea typeface="方正正纤黑简体"/>
              <a:cs typeface="+mn-ea"/>
              <a:sym typeface="+mn-lt"/>
            </a:endParaRPr>
          </a:p>
        </p:txBody>
      </p:sp>
      <p:sp>
        <p:nvSpPr>
          <p:cNvPr id="30" name="文本框 29"/>
          <p:cNvSpPr txBox="1"/>
          <p:nvPr/>
        </p:nvSpPr>
        <p:spPr bwMode="auto">
          <a:xfrm>
            <a:off x="9003853" y="4081078"/>
            <a:ext cx="2147194" cy="1200329"/>
          </a:xfrm>
          <a:prstGeom prst="rect">
            <a:avLst/>
          </a:prstGeom>
          <a:noFill/>
        </p:spPr>
        <p:txBody>
          <a:bodyPr wrap="square">
            <a:spAutoFit/>
          </a:bodyPr>
          <a:lstStyle>
            <a:defPPr>
              <a:defRPr lang="zh-CN"/>
            </a:defPPr>
            <a:lvl1pPr marL="228600" indent="-228600">
              <a:lnSpc>
                <a:spcPct val="150000"/>
              </a:lnSpc>
              <a:buClr>
                <a:schemeClr val="bg1"/>
              </a:buClr>
              <a:buFont typeface="Wingdings" panose="05000000000000000000" pitchFamily="2" charset="2"/>
              <a:buChar char="l"/>
              <a:defRPr sz="1400">
                <a:solidFill>
                  <a:schemeClr val="bg1"/>
                </a:solidFill>
                <a:latin typeface="方正正纤黑简体" panose="02000000000000000000" pitchFamily="2" charset="-122"/>
                <a:ea typeface="方正正纤黑简体" panose="02000000000000000000" pitchFamily="2" charset="-122"/>
              </a:defRPr>
            </a:lvl1pPr>
          </a:lstStyle>
          <a:p>
            <a:pPr fontAlgn="auto">
              <a:spcBef>
                <a:spcPts val="0"/>
              </a:spcBef>
              <a:spcAft>
                <a:spcPts val="0"/>
              </a:spcAft>
              <a:buClr>
                <a:prstClr val="black">
                  <a:lumMod val="65000"/>
                  <a:lumOff val="35000"/>
                </a:prstClr>
              </a:buClr>
              <a:buFont typeface="Arial" panose="020B0604020202020204" pitchFamily="34" charset="0"/>
              <a:buChar char="•"/>
            </a:pPr>
            <a:r>
              <a:rPr lang="zh-CN" altLang="en-US" sz="1200" dirty="0">
                <a:cs typeface="+mn-ea"/>
                <a:sym typeface="+mn-lt"/>
              </a:rPr>
              <a:t>为客户提供有效服务，是我们工作的方向和价值评价的标尺，成就客户就是成就我们自己。</a:t>
            </a:r>
            <a:endParaRPr lang="zh-CN" altLang="en-US" sz="1200" dirty="0">
              <a:latin typeface="方正正纤黑简体"/>
              <a:ea typeface="方正正纤黑简体"/>
              <a:cs typeface="+mn-ea"/>
              <a:sym typeface="+mn-lt"/>
            </a:endParaRPr>
          </a:p>
        </p:txBody>
      </p:sp>
      <p:cxnSp>
        <p:nvCxnSpPr>
          <p:cNvPr id="31" name="直接连接符 30"/>
          <p:cNvCxnSpPr/>
          <p:nvPr/>
        </p:nvCxnSpPr>
        <p:spPr>
          <a:xfrm>
            <a:off x="3415709" y="4206572"/>
            <a:ext cx="0" cy="1172811"/>
          </a:xfrm>
          <a:prstGeom prst="line">
            <a:avLst/>
          </a:prstGeom>
          <a:noFill/>
          <a:ln w="9525" cap="flat" cmpd="sng" algn="ctr">
            <a:solidFill>
              <a:schemeClr val="bg1">
                <a:lumMod val="85000"/>
              </a:schemeClr>
            </a:solidFill>
            <a:prstDash val="solid"/>
            <a:miter lim="800000"/>
            <a:headEnd type="diamond" w="sm" len="sm"/>
            <a:tailEnd type="diamond" w="sm" len="sm"/>
          </a:ln>
          <a:effectLst/>
        </p:spPr>
      </p:cxnSp>
      <p:cxnSp>
        <p:nvCxnSpPr>
          <p:cNvPr id="32" name="直接连接符 31"/>
          <p:cNvCxnSpPr/>
          <p:nvPr/>
        </p:nvCxnSpPr>
        <p:spPr>
          <a:xfrm>
            <a:off x="6070009" y="4206572"/>
            <a:ext cx="0" cy="1172811"/>
          </a:xfrm>
          <a:prstGeom prst="line">
            <a:avLst/>
          </a:prstGeom>
          <a:noFill/>
          <a:ln w="9525" cap="flat" cmpd="sng" algn="ctr">
            <a:solidFill>
              <a:schemeClr val="bg1">
                <a:lumMod val="85000"/>
              </a:schemeClr>
            </a:solidFill>
            <a:prstDash val="solid"/>
            <a:miter lim="800000"/>
            <a:headEnd type="diamond" w="sm" len="sm"/>
            <a:tailEnd type="diamond" w="sm" len="sm"/>
          </a:ln>
          <a:effectLst/>
        </p:spPr>
      </p:cxnSp>
      <p:cxnSp>
        <p:nvCxnSpPr>
          <p:cNvPr id="33" name="直接连接符 32"/>
          <p:cNvCxnSpPr/>
          <p:nvPr/>
        </p:nvCxnSpPr>
        <p:spPr>
          <a:xfrm>
            <a:off x="8724309" y="4206572"/>
            <a:ext cx="0" cy="1172811"/>
          </a:xfrm>
          <a:prstGeom prst="line">
            <a:avLst/>
          </a:prstGeom>
          <a:noFill/>
          <a:ln w="9525" cap="flat" cmpd="sng" algn="ctr">
            <a:solidFill>
              <a:schemeClr val="bg1">
                <a:lumMod val="85000"/>
              </a:schemeClr>
            </a:solidFill>
            <a:prstDash val="solid"/>
            <a:miter lim="800000"/>
            <a:headEnd type="diamond" w="sm" len="sm"/>
            <a:tailEnd type="diamond" w="sm" len="sm"/>
          </a:ln>
          <a:effectLst/>
        </p:spPr>
      </p:cxnSp>
      <p:grpSp>
        <p:nvGrpSpPr>
          <p:cNvPr id="37" name="组合 36"/>
          <p:cNvGrpSpPr/>
          <p:nvPr/>
        </p:nvGrpSpPr>
        <p:grpSpPr>
          <a:xfrm>
            <a:off x="1061509" y="273629"/>
            <a:ext cx="5200650" cy="881272"/>
            <a:chOff x="3495675" y="294079"/>
            <a:chExt cx="5200650" cy="881272"/>
          </a:xfrm>
        </p:grpSpPr>
        <p:sp>
          <p:nvSpPr>
            <p:cNvPr id="38"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39"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40" name="图片 39"/>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randombar(horizontal)">
                                      <p:cBhvr>
                                        <p:cTn id="7" dur="500"/>
                                        <p:tgtEl>
                                          <p:spTgt spid="37"/>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p:cTn id="11" dur="500" fill="hold"/>
                                        <p:tgtEl>
                                          <p:spTgt spid="13"/>
                                        </p:tgtEl>
                                        <p:attrNameLst>
                                          <p:attrName>ppt_w</p:attrName>
                                        </p:attrNameLst>
                                      </p:cBhvr>
                                      <p:tavLst>
                                        <p:tav tm="0">
                                          <p:val>
                                            <p:fltVal val="0"/>
                                          </p:val>
                                        </p:tav>
                                        <p:tav tm="100000">
                                          <p:val>
                                            <p:strVal val="#ppt_w"/>
                                          </p:val>
                                        </p:tav>
                                      </p:tavLst>
                                    </p:anim>
                                    <p:anim calcmode="lin" valueType="num">
                                      <p:cBhvr>
                                        <p:cTn id="12" dur="500" fill="hold"/>
                                        <p:tgtEl>
                                          <p:spTgt spid="13"/>
                                        </p:tgtEl>
                                        <p:attrNameLst>
                                          <p:attrName>ppt_h</p:attrName>
                                        </p:attrNameLst>
                                      </p:cBhvr>
                                      <p:tavLst>
                                        <p:tav tm="0">
                                          <p:val>
                                            <p:fltVal val="0"/>
                                          </p:val>
                                        </p:tav>
                                        <p:tav tm="100000">
                                          <p:val>
                                            <p:strVal val="#ppt_h"/>
                                          </p:val>
                                        </p:tav>
                                      </p:tavLst>
                                    </p:anim>
                                    <p:animEffect transition="in" filter="fade">
                                      <p:cBhvr>
                                        <p:cTn id="13" dur="500"/>
                                        <p:tgtEl>
                                          <p:spTgt spid="13"/>
                                        </p:tgtEl>
                                      </p:cBhvr>
                                    </p:animEffect>
                                  </p:childTnLst>
                                </p:cTn>
                              </p:par>
                              <p:par>
                                <p:cTn id="14" presetID="53" presetClass="entr" presetSubtype="16" fill="hold" grpId="0" nodeType="withEffect">
                                  <p:stCondLst>
                                    <p:cond delay="10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Effect transition="in" filter="fade">
                                      <p:cBhvr>
                                        <p:cTn id="23" dur="500"/>
                                        <p:tgtEl>
                                          <p:spTgt spid="15"/>
                                        </p:tgtEl>
                                      </p:cBhvr>
                                    </p:animEffect>
                                  </p:childTnLst>
                                </p:cTn>
                              </p:par>
                              <p:par>
                                <p:cTn id="24" presetID="53" presetClass="entr" presetSubtype="16" fill="hold" grpId="0" nodeType="withEffect">
                                  <p:stCondLst>
                                    <p:cond delay="30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childTnLst>
                          </p:cTn>
                        </p:par>
                        <p:par>
                          <p:cTn id="29" fill="hold">
                            <p:stCondLst>
                              <p:cond delay="1000"/>
                            </p:stCondLst>
                            <p:childTnLst>
                              <p:par>
                                <p:cTn id="30" presetID="45" presetClass="entr" presetSubtype="0" fill="hold" grpId="0" nodeType="after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anim calcmode="lin" valueType="num">
                                      <p:cBhvr>
                                        <p:cTn id="33" dur="500" fill="hold"/>
                                        <p:tgtEl>
                                          <p:spTgt spid="19"/>
                                        </p:tgtEl>
                                        <p:attrNameLst>
                                          <p:attrName>ppt_w</p:attrName>
                                        </p:attrNameLst>
                                      </p:cBhvr>
                                      <p:tavLst>
                                        <p:tav tm="0" fmla="#ppt_w*sin(2.5*pi*$)">
                                          <p:val>
                                            <p:fltVal val="0"/>
                                          </p:val>
                                        </p:tav>
                                        <p:tav tm="100000">
                                          <p:val>
                                            <p:fltVal val="1"/>
                                          </p:val>
                                        </p:tav>
                                      </p:tavLst>
                                    </p:anim>
                                    <p:anim calcmode="lin" valueType="num">
                                      <p:cBhvr>
                                        <p:cTn id="34" dur="500" fill="hold"/>
                                        <p:tgtEl>
                                          <p:spTgt spid="19"/>
                                        </p:tgtEl>
                                        <p:attrNameLst>
                                          <p:attrName>ppt_h</p:attrName>
                                        </p:attrNameLst>
                                      </p:cBhvr>
                                      <p:tavLst>
                                        <p:tav tm="0">
                                          <p:val>
                                            <p:strVal val="#ppt_h"/>
                                          </p:val>
                                        </p:tav>
                                        <p:tav tm="100000">
                                          <p:val>
                                            <p:strVal val="#ppt_h"/>
                                          </p:val>
                                        </p:tav>
                                      </p:tavLst>
                                    </p:anim>
                                  </p:childTnLst>
                                </p:cTn>
                              </p:par>
                              <p:par>
                                <p:cTn id="35" presetID="53" presetClass="entr" presetSubtype="16" fill="hold" grpId="0" nodeType="withEffect">
                                  <p:stCondLst>
                                    <p:cond delay="0"/>
                                  </p:stCondLst>
                                  <p:iterate type="lt">
                                    <p:tmPct val="10000"/>
                                  </p:iterate>
                                  <p:childTnLst>
                                    <p:set>
                                      <p:cBhvr>
                                        <p:cTn id="36" dur="1" fill="hold">
                                          <p:stCondLst>
                                            <p:cond delay="0"/>
                                          </p:stCondLst>
                                        </p:cTn>
                                        <p:tgtEl>
                                          <p:spTgt spid="23"/>
                                        </p:tgtEl>
                                        <p:attrNameLst>
                                          <p:attrName>style.visibility</p:attrName>
                                        </p:attrNameLst>
                                      </p:cBhvr>
                                      <p:to>
                                        <p:strVal val="visible"/>
                                      </p:to>
                                    </p:set>
                                    <p:anim calcmode="lin" valueType="num">
                                      <p:cBhvr>
                                        <p:cTn id="37" dur="500" fill="hold"/>
                                        <p:tgtEl>
                                          <p:spTgt spid="23"/>
                                        </p:tgtEl>
                                        <p:attrNameLst>
                                          <p:attrName>ppt_w</p:attrName>
                                        </p:attrNameLst>
                                      </p:cBhvr>
                                      <p:tavLst>
                                        <p:tav tm="0">
                                          <p:val>
                                            <p:fltVal val="0"/>
                                          </p:val>
                                        </p:tav>
                                        <p:tav tm="100000">
                                          <p:val>
                                            <p:strVal val="#ppt_w"/>
                                          </p:val>
                                        </p:tav>
                                      </p:tavLst>
                                    </p:anim>
                                    <p:anim calcmode="lin" valueType="num">
                                      <p:cBhvr>
                                        <p:cTn id="38" dur="500" fill="hold"/>
                                        <p:tgtEl>
                                          <p:spTgt spid="23"/>
                                        </p:tgtEl>
                                        <p:attrNameLst>
                                          <p:attrName>ppt_h</p:attrName>
                                        </p:attrNameLst>
                                      </p:cBhvr>
                                      <p:tavLst>
                                        <p:tav tm="0">
                                          <p:val>
                                            <p:fltVal val="0"/>
                                          </p:val>
                                        </p:tav>
                                        <p:tav tm="100000">
                                          <p:val>
                                            <p:strVal val="#ppt_h"/>
                                          </p:val>
                                        </p:tav>
                                      </p:tavLst>
                                    </p:anim>
                                    <p:animEffect transition="in" filter="fade">
                                      <p:cBhvr>
                                        <p:cTn id="39" dur="500"/>
                                        <p:tgtEl>
                                          <p:spTgt spid="23"/>
                                        </p:tgtEl>
                                      </p:cBhvr>
                                    </p:animEffect>
                                  </p:childTnLst>
                                </p:cTn>
                              </p:par>
                            </p:childTnLst>
                          </p:cTn>
                        </p:par>
                        <p:par>
                          <p:cTn id="40" fill="hold">
                            <p:stCondLst>
                              <p:cond delay="1950"/>
                            </p:stCondLst>
                            <p:childTnLst>
                              <p:par>
                                <p:cTn id="41" presetID="22" presetClass="entr" presetSubtype="8"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wipe(left)">
                                      <p:cBhvr>
                                        <p:cTn id="43" dur="500"/>
                                        <p:tgtEl>
                                          <p:spTgt spid="27"/>
                                        </p:tgtEl>
                                      </p:cBhvr>
                                    </p:animEffect>
                                  </p:childTnLst>
                                </p:cTn>
                              </p:par>
                            </p:childTnLst>
                          </p:cTn>
                        </p:par>
                        <p:par>
                          <p:cTn id="44" fill="hold">
                            <p:stCondLst>
                              <p:cond delay="2450"/>
                            </p:stCondLst>
                            <p:childTnLst>
                              <p:par>
                                <p:cTn id="45" presetID="22" presetClass="entr" presetSubtype="4" fill="hold" nodeType="after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wipe(down)">
                                      <p:cBhvr>
                                        <p:cTn id="47" dur="500"/>
                                        <p:tgtEl>
                                          <p:spTgt spid="31"/>
                                        </p:tgtEl>
                                      </p:cBhvr>
                                    </p:animEffect>
                                  </p:childTnLst>
                                </p:cTn>
                              </p:par>
                            </p:childTnLst>
                          </p:cTn>
                        </p:par>
                        <p:par>
                          <p:cTn id="48" fill="hold">
                            <p:stCondLst>
                              <p:cond delay="2950"/>
                            </p:stCondLst>
                            <p:childTnLst>
                              <p:par>
                                <p:cTn id="49" presetID="45" presetClass="entr" presetSubtype="0"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500"/>
                                        <p:tgtEl>
                                          <p:spTgt spid="20"/>
                                        </p:tgtEl>
                                      </p:cBhvr>
                                    </p:animEffect>
                                    <p:anim calcmode="lin" valueType="num">
                                      <p:cBhvr>
                                        <p:cTn id="52" dur="500" fill="hold"/>
                                        <p:tgtEl>
                                          <p:spTgt spid="20"/>
                                        </p:tgtEl>
                                        <p:attrNameLst>
                                          <p:attrName>ppt_w</p:attrName>
                                        </p:attrNameLst>
                                      </p:cBhvr>
                                      <p:tavLst>
                                        <p:tav tm="0" fmla="#ppt_w*sin(2.5*pi*$)">
                                          <p:val>
                                            <p:fltVal val="0"/>
                                          </p:val>
                                        </p:tav>
                                        <p:tav tm="100000">
                                          <p:val>
                                            <p:fltVal val="1"/>
                                          </p:val>
                                        </p:tav>
                                      </p:tavLst>
                                    </p:anim>
                                    <p:anim calcmode="lin" valueType="num">
                                      <p:cBhvr>
                                        <p:cTn id="53" dur="500" fill="hold"/>
                                        <p:tgtEl>
                                          <p:spTgt spid="20"/>
                                        </p:tgtEl>
                                        <p:attrNameLst>
                                          <p:attrName>ppt_h</p:attrName>
                                        </p:attrNameLst>
                                      </p:cBhvr>
                                      <p:tavLst>
                                        <p:tav tm="0">
                                          <p:val>
                                            <p:strVal val="#ppt_h"/>
                                          </p:val>
                                        </p:tav>
                                        <p:tav tm="100000">
                                          <p:val>
                                            <p:strVal val="#ppt_h"/>
                                          </p:val>
                                        </p:tav>
                                      </p:tavLst>
                                    </p:anim>
                                  </p:childTnLst>
                                </p:cTn>
                              </p:par>
                              <p:par>
                                <p:cTn id="54" presetID="53" presetClass="entr" presetSubtype="16" fill="hold" grpId="0" nodeType="withEffect">
                                  <p:stCondLst>
                                    <p:cond delay="0"/>
                                  </p:stCondLst>
                                  <p:iterate type="lt">
                                    <p:tmPct val="10000"/>
                                  </p:iterate>
                                  <p:childTnLst>
                                    <p:set>
                                      <p:cBhvr>
                                        <p:cTn id="55" dur="1" fill="hold">
                                          <p:stCondLst>
                                            <p:cond delay="0"/>
                                          </p:stCondLst>
                                        </p:cTn>
                                        <p:tgtEl>
                                          <p:spTgt spid="24"/>
                                        </p:tgtEl>
                                        <p:attrNameLst>
                                          <p:attrName>style.visibility</p:attrName>
                                        </p:attrNameLst>
                                      </p:cBhvr>
                                      <p:to>
                                        <p:strVal val="visible"/>
                                      </p:to>
                                    </p:set>
                                    <p:anim calcmode="lin" valueType="num">
                                      <p:cBhvr>
                                        <p:cTn id="56" dur="500" fill="hold"/>
                                        <p:tgtEl>
                                          <p:spTgt spid="24"/>
                                        </p:tgtEl>
                                        <p:attrNameLst>
                                          <p:attrName>ppt_w</p:attrName>
                                        </p:attrNameLst>
                                      </p:cBhvr>
                                      <p:tavLst>
                                        <p:tav tm="0">
                                          <p:val>
                                            <p:fltVal val="0"/>
                                          </p:val>
                                        </p:tav>
                                        <p:tav tm="100000">
                                          <p:val>
                                            <p:strVal val="#ppt_w"/>
                                          </p:val>
                                        </p:tav>
                                      </p:tavLst>
                                    </p:anim>
                                    <p:anim calcmode="lin" valueType="num">
                                      <p:cBhvr>
                                        <p:cTn id="57" dur="500" fill="hold"/>
                                        <p:tgtEl>
                                          <p:spTgt spid="24"/>
                                        </p:tgtEl>
                                        <p:attrNameLst>
                                          <p:attrName>ppt_h</p:attrName>
                                        </p:attrNameLst>
                                      </p:cBhvr>
                                      <p:tavLst>
                                        <p:tav tm="0">
                                          <p:val>
                                            <p:fltVal val="0"/>
                                          </p:val>
                                        </p:tav>
                                        <p:tav tm="100000">
                                          <p:val>
                                            <p:strVal val="#ppt_h"/>
                                          </p:val>
                                        </p:tav>
                                      </p:tavLst>
                                    </p:anim>
                                    <p:animEffect transition="in" filter="fade">
                                      <p:cBhvr>
                                        <p:cTn id="58" dur="500"/>
                                        <p:tgtEl>
                                          <p:spTgt spid="24"/>
                                        </p:tgtEl>
                                      </p:cBhvr>
                                    </p:animEffect>
                                  </p:childTnLst>
                                </p:cTn>
                              </p:par>
                            </p:childTnLst>
                          </p:cTn>
                        </p:par>
                        <p:par>
                          <p:cTn id="59" fill="hold">
                            <p:stCondLst>
                              <p:cond delay="3599"/>
                            </p:stCondLst>
                            <p:childTnLst>
                              <p:par>
                                <p:cTn id="60" presetID="22" presetClass="entr" presetSubtype="8" fill="hold" grpId="0" nodeType="after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wipe(left)">
                                      <p:cBhvr>
                                        <p:cTn id="62" dur="500"/>
                                        <p:tgtEl>
                                          <p:spTgt spid="28"/>
                                        </p:tgtEl>
                                      </p:cBhvr>
                                    </p:animEffect>
                                  </p:childTnLst>
                                </p:cTn>
                              </p:par>
                            </p:childTnLst>
                          </p:cTn>
                        </p:par>
                        <p:par>
                          <p:cTn id="63" fill="hold">
                            <p:stCondLst>
                              <p:cond delay="4099"/>
                            </p:stCondLst>
                            <p:childTnLst>
                              <p:par>
                                <p:cTn id="64" presetID="22" presetClass="entr" presetSubtype="4" fill="hold" nodeType="after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wipe(down)">
                                      <p:cBhvr>
                                        <p:cTn id="66" dur="500"/>
                                        <p:tgtEl>
                                          <p:spTgt spid="32"/>
                                        </p:tgtEl>
                                      </p:cBhvr>
                                    </p:animEffect>
                                  </p:childTnLst>
                                </p:cTn>
                              </p:par>
                            </p:childTnLst>
                          </p:cTn>
                        </p:par>
                        <p:par>
                          <p:cTn id="67" fill="hold">
                            <p:stCondLst>
                              <p:cond delay="4599"/>
                            </p:stCondLst>
                            <p:childTnLst>
                              <p:par>
                                <p:cTn id="68" presetID="45" presetClass="entr" presetSubtype="0" fill="hold" grpId="0" nodeType="afterEffect">
                                  <p:stCondLst>
                                    <p:cond delay="0"/>
                                  </p:stCondLst>
                                  <p:childTnLst>
                                    <p:set>
                                      <p:cBhvr>
                                        <p:cTn id="69" dur="1" fill="hold">
                                          <p:stCondLst>
                                            <p:cond delay="0"/>
                                          </p:stCondLst>
                                        </p:cTn>
                                        <p:tgtEl>
                                          <p:spTgt spid="21"/>
                                        </p:tgtEl>
                                        <p:attrNameLst>
                                          <p:attrName>style.visibility</p:attrName>
                                        </p:attrNameLst>
                                      </p:cBhvr>
                                      <p:to>
                                        <p:strVal val="visible"/>
                                      </p:to>
                                    </p:set>
                                    <p:animEffect transition="in" filter="fade">
                                      <p:cBhvr>
                                        <p:cTn id="70" dur="500"/>
                                        <p:tgtEl>
                                          <p:spTgt spid="21"/>
                                        </p:tgtEl>
                                      </p:cBhvr>
                                    </p:animEffect>
                                    <p:anim calcmode="lin" valueType="num">
                                      <p:cBhvr>
                                        <p:cTn id="71" dur="500" fill="hold"/>
                                        <p:tgtEl>
                                          <p:spTgt spid="21"/>
                                        </p:tgtEl>
                                        <p:attrNameLst>
                                          <p:attrName>ppt_w</p:attrName>
                                        </p:attrNameLst>
                                      </p:cBhvr>
                                      <p:tavLst>
                                        <p:tav tm="0" fmla="#ppt_w*sin(2.5*pi*$)">
                                          <p:val>
                                            <p:fltVal val="0"/>
                                          </p:val>
                                        </p:tav>
                                        <p:tav tm="100000">
                                          <p:val>
                                            <p:fltVal val="1"/>
                                          </p:val>
                                        </p:tav>
                                      </p:tavLst>
                                    </p:anim>
                                    <p:anim calcmode="lin" valueType="num">
                                      <p:cBhvr>
                                        <p:cTn id="72" dur="500" fill="hold"/>
                                        <p:tgtEl>
                                          <p:spTgt spid="21"/>
                                        </p:tgtEl>
                                        <p:attrNameLst>
                                          <p:attrName>ppt_h</p:attrName>
                                        </p:attrNameLst>
                                      </p:cBhvr>
                                      <p:tavLst>
                                        <p:tav tm="0">
                                          <p:val>
                                            <p:strVal val="#ppt_h"/>
                                          </p:val>
                                        </p:tav>
                                        <p:tav tm="100000">
                                          <p:val>
                                            <p:strVal val="#ppt_h"/>
                                          </p:val>
                                        </p:tav>
                                      </p:tavLst>
                                    </p:anim>
                                  </p:childTnLst>
                                </p:cTn>
                              </p:par>
                              <p:par>
                                <p:cTn id="73" presetID="53" presetClass="entr" presetSubtype="16" fill="hold" grpId="0" nodeType="withEffect">
                                  <p:stCondLst>
                                    <p:cond delay="0"/>
                                  </p:stCondLst>
                                  <p:iterate type="lt">
                                    <p:tmPct val="10000"/>
                                  </p:iterate>
                                  <p:childTnLst>
                                    <p:set>
                                      <p:cBhvr>
                                        <p:cTn id="74" dur="1" fill="hold">
                                          <p:stCondLst>
                                            <p:cond delay="0"/>
                                          </p:stCondLst>
                                        </p:cTn>
                                        <p:tgtEl>
                                          <p:spTgt spid="25"/>
                                        </p:tgtEl>
                                        <p:attrNameLst>
                                          <p:attrName>style.visibility</p:attrName>
                                        </p:attrNameLst>
                                      </p:cBhvr>
                                      <p:to>
                                        <p:strVal val="visible"/>
                                      </p:to>
                                    </p:set>
                                    <p:anim calcmode="lin" valueType="num">
                                      <p:cBhvr>
                                        <p:cTn id="75" dur="500" fill="hold"/>
                                        <p:tgtEl>
                                          <p:spTgt spid="25"/>
                                        </p:tgtEl>
                                        <p:attrNameLst>
                                          <p:attrName>ppt_w</p:attrName>
                                        </p:attrNameLst>
                                      </p:cBhvr>
                                      <p:tavLst>
                                        <p:tav tm="0">
                                          <p:val>
                                            <p:fltVal val="0"/>
                                          </p:val>
                                        </p:tav>
                                        <p:tav tm="100000">
                                          <p:val>
                                            <p:strVal val="#ppt_w"/>
                                          </p:val>
                                        </p:tav>
                                      </p:tavLst>
                                    </p:anim>
                                    <p:anim calcmode="lin" valueType="num">
                                      <p:cBhvr>
                                        <p:cTn id="76" dur="500" fill="hold"/>
                                        <p:tgtEl>
                                          <p:spTgt spid="25"/>
                                        </p:tgtEl>
                                        <p:attrNameLst>
                                          <p:attrName>ppt_h</p:attrName>
                                        </p:attrNameLst>
                                      </p:cBhvr>
                                      <p:tavLst>
                                        <p:tav tm="0">
                                          <p:val>
                                            <p:fltVal val="0"/>
                                          </p:val>
                                        </p:tav>
                                        <p:tav tm="100000">
                                          <p:val>
                                            <p:strVal val="#ppt_h"/>
                                          </p:val>
                                        </p:tav>
                                      </p:tavLst>
                                    </p:anim>
                                    <p:animEffect transition="in" filter="fade">
                                      <p:cBhvr>
                                        <p:cTn id="77" dur="500"/>
                                        <p:tgtEl>
                                          <p:spTgt spid="25"/>
                                        </p:tgtEl>
                                      </p:cBhvr>
                                    </p:animEffect>
                                  </p:childTnLst>
                                </p:cTn>
                              </p:par>
                            </p:childTnLst>
                          </p:cTn>
                        </p:par>
                        <p:par>
                          <p:cTn id="78" fill="hold">
                            <p:stCondLst>
                              <p:cond delay="5150"/>
                            </p:stCondLst>
                            <p:childTnLst>
                              <p:par>
                                <p:cTn id="79" presetID="22" presetClass="entr" presetSubtype="8" fill="hold" grpId="0" nodeType="afterEffect">
                                  <p:stCondLst>
                                    <p:cond delay="0"/>
                                  </p:stCondLst>
                                  <p:childTnLst>
                                    <p:set>
                                      <p:cBhvr>
                                        <p:cTn id="80" dur="1" fill="hold">
                                          <p:stCondLst>
                                            <p:cond delay="0"/>
                                          </p:stCondLst>
                                        </p:cTn>
                                        <p:tgtEl>
                                          <p:spTgt spid="29"/>
                                        </p:tgtEl>
                                        <p:attrNameLst>
                                          <p:attrName>style.visibility</p:attrName>
                                        </p:attrNameLst>
                                      </p:cBhvr>
                                      <p:to>
                                        <p:strVal val="visible"/>
                                      </p:to>
                                    </p:set>
                                    <p:animEffect transition="in" filter="wipe(left)">
                                      <p:cBhvr>
                                        <p:cTn id="81" dur="500"/>
                                        <p:tgtEl>
                                          <p:spTgt spid="29"/>
                                        </p:tgtEl>
                                      </p:cBhvr>
                                    </p:animEffect>
                                  </p:childTnLst>
                                </p:cTn>
                              </p:par>
                            </p:childTnLst>
                          </p:cTn>
                        </p:par>
                        <p:par>
                          <p:cTn id="82" fill="hold">
                            <p:stCondLst>
                              <p:cond delay="5650"/>
                            </p:stCondLst>
                            <p:childTnLst>
                              <p:par>
                                <p:cTn id="83" presetID="22" presetClass="entr" presetSubtype="4" fill="hold" nodeType="afterEffect">
                                  <p:stCondLst>
                                    <p:cond delay="0"/>
                                  </p:stCondLst>
                                  <p:childTnLst>
                                    <p:set>
                                      <p:cBhvr>
                                        <p:cTn id="84" dur="1" fill="hold">
                                          <p:stCondLst>
                                            <p:cond delay="0"/>
                                          </p:stCondLst>
                                        </p:cTn>
                                        <p:tgtEl>
                                          <p:spTgt spid="33"/>
                                        </p:tgtEl>
                                        <p:attrNameLst>
                                          <p:attrName>style.visibility</p:attrName>
                                        </p:attrNameLst>
                                      </p:cBhvr>
                                      <p:to>
                                        <p:strVal val="visible"/>
                                      </p:to>
                                    </p:set>
                                    <p:animEffect transition="in" filter="wipe(down)">
                                      <p:cBhvr>
                                        <p:cTn id="85" dur="500"/>
                                        <p:tgtEl>
                                          <p:spTgt spid="33"/>
                                        </p:tgtEl>
                                      </p:cBhvr>
                                    </p:animEffect>
                                  </p:childTnLst>
                                </p:cTn>
                              </p:par>
                            </p:childTnLst>
                          </p:cTn>
                        </p:par>
                        <p:par>
                          <p:cTn id="86" fill="hold">
                            <p:stCondLst>
                              <p:cond delay="6150"/>
                            </p:stCondLst>
                            <p:childTnLst>
                              <p:par>
                                <p:cTn id="87" presetID="45" presetClass="entr" presetSubtype="0" fill="hold" grpId="0" nodeType="afterEffect">
                                  <p:stCondLst>
                                    <p:cond delay="0"/>
                                  </p:stCondLst>
                                  <p:childTnLst>
                                    <p:set>
                                      <p:cBhvr>
                                        <p:cTn id="88" dur="1" fill="hold">
                                          <p:stCondLst>
                                            <p:cond delay="0"/>
                                          </p:stCondLst>
                                        </p:cTn>
                                        <p:tgtEl>
                                          <p:spTgt spid="22"/>
                                        </p:tgtEl>
                                        <p:attrNameLst>
                                          <p:attrName>style.visibility</p:attrName>
                                        </p:attrNameLst>
                                      </p:cBhvr>
                                      <p:to>
                                        <p:strVal val="visible"/>
                                      </p:to>
                                    </p:set>
                                    <p:animEffect transition="in" filter="fade">
                                      <p:cBhvr>
                                        <p:cTn id="89" dur="500"/>
                                        <p:tgtEl>
                                          <p:spTgt spid="22"/>
                                        </p:tgtEl>
                                      </p:cBhvr>
                                    </p:animEffect>
                                    <p:anim calcmode="lin" valueType="num">
                                      <p:cBhvr>
                                        <p:cTn id="90" dur="500" fill="hold"/>
                                        <p:tgtEl>
                                          <p:spTgt spid="22"/>
                                        </p:tgtEl>
                                        <p:attrNameLst>
                                          <p:attrName>ppt_w</p:attrName>
                                        </p:attrNameLst>
                                      </p:cBhvr>
                                      <p:tavLst>
                                        <p:tav tm="0" fmla="#ppt_w*sin(2.5*pi*$)">
                                          <p:val>
                                            <p:fltVal val="0"/>
                                          </p:val>
                                        </p:tav>
                                        <p:tav tm="100000">
                                          <p:val>
                                            <p:fltVal val="1"/>
                                          </p:val>
                                        </p:tav>
                                      </p:tavLst>
                                    </p:anim>
                                    <p:anim calcmode="lin" valueType="num">
                                      <p:cBhvr>
                                        <p:cTn id="91" dur="500" fill="hold"/>
                                        <p:tgtEl>
                                          <p:spTgt spid="22"/>
                                        </p:tgtEl>
                                        <p:attrNameLst>
                                          <p:attrName>ppt_h</p:attrName>
                                        </p:attrNameLst>
                                      </p:cBhvr>
                                      <p:tavLst>
                                        <p:tav tm="0">
                                          <p:val>
                                            <p:strVal val="#ppt_h"/>
                                          </p:val>
                                        </p:tav>
                                        <p:tav tm="100000">
                                          <p:val>
                                            <p:strVal val="#ppt_h"/>
                                          </p:val>
                                        </p:tav>
                                      </p:tavLst>
                                    </p:anim>
                                  </p:childTnLst>
                                </p:cTn>
                              </p:par>
                              <p:par>
                                <p:cTn id="92" presetID="53" presetClass="entr" presetSubtype="16" fill="hold" grpId="0" nodeType="withEffect">
                                  <p:stCondLst>
                                    <p:cond delay="0"/>
                                  </p:stCondLst>
                                  <p:iterate type="lt">
                                    <p:tmPct val="10000"/>
                                  </p:iterate>
                                  <p:childTnLst>
                                    <p:set>
                                      <p:cBhvr>
                                        <p:cTn id="93" dur="1" fill="hold">
                                          <p:stCondLst>
                                            <p:cond delay="0"/>
                                          </p:stCondLst>
                                        </p:cTn>
                                        <p:tgtEl>
                                          <p:spTgt spid="26"/>
                                        </p:tgtEl>
                                        <p:attrNameLst>
                                          <p:attrName>style.visibility</p:attrName>
                                        </p:attrNameLst>
                                      </p:cBhvr>
                                      <p:to>
                                        <p:strVal val="visible"/>
                                      </p:to>
                                    </p:set>
                                    <p:anim calcmode="lin" valueType="num">
                                      <p:cBhvr>
                                        <p:cTn id="94" dur="500" fill="hold"/>
                                        <p:tgtEl>
                                          <p:spTgt spid="26"/>
                                        </p:tgtEl>
                                        <p:attrNameLst>
                                          <p:attrName>ppt_w</p:attrName>
                                        </p:attrNameLst>
                                      </p:cBhvr>
                                      <p:tavLst>
                                        <p:tav tm="0">
                                          <p:val>
                                            <p:fltVal val="0"/>
                                          </p:val>
                                        </p:tav>
                                        <p:tav tm="100000">
                                          <p:val>
                                            <p:strVal val="#ppt_w"/>
                                          </p:val>
                                        </p:tav>
                                      </p:tavLst>
                                    </p:anim>
                                    <p:anim calcmode="lin" valueType="num">
                                      <p:cBhvr>
                                        <p:cTn id="95" dur="500" fill="hold"/>
                                        <p:tgtEl>
                                          <p:spTgt spid="26"/>
                                        </p:tgtEl>
                                        <p:attrNameLst>
                                          <p:attrName>ppt_h</p:attrName>
                                        </p:attrNameLst>
                                      </p:cBhvr>
                                      <p:tavLst>
                                        <p:tav tm="0">
                                          <p:val>
                                            <p:fltVal val="0"/>
                                          </p:val>
                                        </p:tav>
                                        <p:tav tm="100000">
                                          <p:val>
                                            <p:strVal val="#ppt_h"/>
                                          </p:val>
                                        </p:tav>
                                      </p:tavLst>
                                    </p:anim>
                                    <p:animEffect transition="in" filter="fade">
                                      <p:cBhvr>
                                        <p:cTn id="96" dur="500"/>
                                        <p:tgtEl>
                                          <p:spTgt spid="26"/>
                                        </p:tgtEl>
                                      </p:cBhvr>
                                    </p:animEffect>
                                  </p:childTnLst>
                                </p:cTn>
                              </p:par>
                            </p:childTnLst>
                          </p:cTn>
                        </p:par>
                        <p:par>
                          <p:cTn id="97" fill="hold">
                            <p:stCondLst>
                              <p:cond delay="6700"/>
                            </p:stCondLst>
                            <p:childTnLst>
                              <p:par>
                                <p:cTn id="98" presetID="22" presetClass="entr" presetSubtype="8" fill="hold" grpId="0" nodeType="afterEffect">
                                  <p:stCondLst>
                                    <p:cond delay="0"/>
                                  </p:stCondLst>
                                  <p:childTnLst>
                                    <p:set>
                                      <p:cBhvr>
                                        <p:cTn id="99" dur="1" fill="hold">
                                          <p:stCondLst>
                                            <p:cond delay="0"/>
                                          </p:stCondLst>
                                        </p:cTn>
                                        <p:tgtEl>
                                          <p:spTgt spid="30"/>
                                        </p:tgtEl>
                                        <p:attrNameLst>
                                          <p:attrName>style.visibility</p:attrName>
                                        </p:attrNameLst>
                                      </p:cBhvr>
                                      <p:to>
                                        <p:strVal val="visible"/>
                                      </p:to>
                                    </p:set>
                                    <p:animEffect transition="in" filter="wipe(left)">
                                      <p:cBhvr>
                                        <p:cTn id="10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7" grpId="0" animBg="1"/>
      <p:bldP spid="19" grpId="0"/>
      <p:bldP spid="20" grpId="0"/>
      <p:bldP spid="21" grpId="0"/>
      <p:bldP spid="22" grpId="0"/>
      <p:bldP spid="23" grpId="0"/>
      <p:bldP spid="24" grpId="0"/>
      <p:bldP spid="25" grpId="0"/>
      <p:bldP spid="26" grpId="0"/>
      <p:bldP spid="27" grpId="0"/>
      <p:bldP spid="28" grpId="0"/>
      <p:bldP spid="29" grpId="0"/>
      <p:bldP spid="3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325533" y="1524000"/>
            <a:ext cx="1532467" cy="4764617"/>
            <a:chOff x="5325533" y="1524000"/>
            <a:chExt cx="1532467" cy="4764617"/>
          </a:xfrm>
        </p:grpSpPr>
        <p:cxnSp>
          <p:nvCxnSpPr>
            <p:cNvPr id="16" name="Straight Connector 8"/>
            <p:cNvCxnSpPr/>
            <p:nvPr/>
          </p:nvCxnSpPr>
          <p:spPr>
            <a:xfrm rot="5400000">
              <a:off x="3713692" y="3906309"/>
              <a:ext cx="4764617" cy="0"/>
            </a:xfrm>
            <a:prstGeom prst="line">
              <a:avLst/>
            </a:prstGeom>
            <a:ln w="12700">
              <a:solidFill>
                <a:schemeClr val="bg1">
                  <a:lumMod val="8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7" name="Group 100"/>
            <p:cNvGrpSpPr/>
            <p:nvPr/>
          </p:nvGrpSpPr>
          <p:grpSpPr bwMode="auto">
            <a:xfrm>
              <a:off x="5325533" y="3699934"/>
              <a:ext cx="1532467" cy="114300"/>
              <a:chOff x="3993750" y="2774961"/>
              <a:chExt cx="1149754" cy="85726"/>
            </a:xfrm>
            <a:solidFill>
              <a:schemeClr val="tx1">
                <a:lumMod val="50000"/>
                <a:lumOff val="50000"/>
              </a:schemeClr>
            </a:solidFill>
          </p:grpSpPr>
          <p:cxnSp>
            <p:nvCxnSpPr>
              <p:cNvPr id="18" name="Straight Connector 48"/>
              <p:cNvCxnSpPr>
                <a:stCxn id="29" idx="3"/>
                <a:endCxn id="76" idx="1"/>
              </p:cNvCxnSpPr>
              <p:nvPr/>
            </p:nvCxnSpPr>
            <p:spPr>
              <a:xfrm>
                <a:off x="3993750" y="2817825"/>
                <a:ext cx="1149754" cy="1587"/>
              </a:xfrm>
              <a:prstGeom prst="line">
                <a:avLst/>
              </a:prstGeom>
              <a:grpFill/>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9" name="Oval 51"/>
              <p:cNvSpPr/>
              <p:nvPr/>
            </p:nvSpPr>
            <p:spPr>
              <a:xfrm>
                <a:off x="4528926" y="2774961"/>
                <a:ext cx="85755" cy="857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grpSp>
          <p:nvGrpSpPr>
            <p:cNvPr id="20" name="Group 99"/>
            <p:cNvGrpSpPr/>
            <p:nvPr/>
          </p:nvGrpSpPr>
          <p:grpSpPr bwMode="auto">
            <a:xfrm>
              <a:off x="5325533" y="2277534"/>
              <a:ext cx="1532467" cy="114300"/>
              <a:chOff x="3993750" y="1708160"/>
              <a:chExt cx="1149754" cy="85726"/>
            </a:xfrm>
            <a:solidFill>
              <a:schemeClr val="tx1">
                <a:lumMod val="50000"/>
                <a:lumOff val="50000"/>
              </a:schemeClr>
            </a:solidFill>
          </p:grpSpPr>
          <p:cxnSp>
            <p:nvCxnSpPr>
              <p:cNvPr id="21" name="Straight Connector 45"/>
              <p:cNvCxnSpPr>
                <a:stCxn id="36" idx="3"/>
                <a:endCxn id="60" idx="1"/>
              </p:cNvCxnSpPr>
              <p:nvPr/>
            </p:nvCxnSpPr>
            <p:spPr>
              <a:xfrm>
                <a:off x="3993750" y="1746260"/>
                <a:ext cx="1149754" cy="1588"/>
              </a:xfrm>
              <a:prstGeom prst="line">
                <a:avLst/>
              </a:prstGeom>
              <a:grpFill/>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2" name="Oval 52"/>
              <p:cNvSpPr/>
              <p:nvPr/>
            </p:nvSpPr>
            <p:spPr>
              <a:xfrm>
                <a:off x="4528926" y="1708160"/>
                <a:ext cx="85755" cy="857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grpSp>
          <p:nvGrpSpPr>
            <p:cNvPr id="23" name="Group 101"/>
            <p:cNvGrpSpPr/>
            <p:nvPr/>
          </p:nvGrpSpPr>
          <p:grpSpPr bwMode="auto">
            <a:xfrm>
              <a:off x="5325533" y="5223934"/>
              <a:ext cx="1532467" cy="114300"/>
              <a:chOff x="3993750" y="3917960"/>
              <a:chExt cx="1149754" cy="85726"/>
            </a:xfrm>
            <a:solidFill>
              <a:schemeClr val="tx1">
                <a:lumMod val="50000"/>
                <a:lumOff val="50000"/>
              </a:schemeClr>
            </a:solidFill>
          </p:grpSpPr>
          <p:cxnSp>
            <p:nvCxnSpPr>
              <p:cNvPr id="24" name="Straight Connector 50"/>
              <p:cNvCxnSpPr>
                <a:stCxn id="50" idx="3"/>
                <a:endCxn id="43" idx="1"/>
              </p:cNvCxnSpPr>
              <p:nvPr/>
            </p:nvCxnSpPr>
            <p:spPr>
              <a:xfrm>
                <a:off x="3993750" y="3960824"/>
                <a:ext cx="1149754" cy="1587"/>
              </a:xfrm>
              <a:prstGeom prst="line">
                <a:avLst/>
              </a:prstGeom>
              <a:grpFill/>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5" name="Oval 53"/>
              <p:cNvSpPr/>
              <p:nvPr/>
            </p:nvSpPr>
            <p:spPr>
              <a:xfrm>
                <a:off x="4528926" y="3917960"/>
                <a:ext cx="85755" cy="857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grpSp>
      <p:grpSp>
        <p:nvGrpSpPr>
          <p:cNvPr id="28" name="Group 84"/>
          <p:cNvGrpSpPr/>
          <p:nvPr/>
        </p:nvGrpSpPr>
        <p:grpSpPr bwMode="auto">
          <a:xfrm>
            <a:off x="4477186" y="3333791"/>
            <a:ext cx="848348" cy="848555"/>
            <a:chOff x="3357554" y="2500312"/>
            <a:chExt cx="636196" cy="636164"/>
          </a:xfrm>
          <a:solidFill>
            <a:schemeClr val="bg1">
              <a:lumMod val="75000"/>
            </a:schemeClr>
          </a:solidFill>
        </p:grpSpPr>
        <p:sp>
          <p:nvSpPr>
            <p:cNvPr id="29" name="Rectangle 22"/>
            <p:cNvSpPr/>
            <p:nvPr/>
          </p:nvSpPr>
          <p:spPr>
            <a:xfrm>
              <a:off x="3357228" y="2500284"/>
              <a:ext cx="636522" cy="636335"/>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sp>
          <p:nvSpPr>
            <p:cNvPr id="30" name="Freeform 23"/>
            <p:cNvSpPr>
              <a:spLocks noEditPoints="1"/>
            </p:cNvSpPr>
            <p:nvPr/>
          </p:nvSpPr>
          <p:spPr bwMode="auto">
            <a:xfrm>
              <a:off x="3477620" y="2660940"/>
              <a:ext cx="389082" cy="322810"/>
            </a:xfrm>
            <a:custGeom>
              <a:avLst/>
              <a:gdLst>
                <a:gd name="T0" fmla="*/ 333499 w 364"/>
                <a:gd name="T1" fmla="*/ 117970 h 301"/>
                <a:gd name="T2" fmla="*/ 345257 w 364"/>
                <a:gd name="T3" fmla="*/ 147999 h 301"/>
                <a:gd name="T4" fmla="*/ 374117 w 364"/>
                <a:gd name="T5" fmla="*/ 136202 h 301"/>
                <a:gd name="T6" fmla="*/ 362359 w 364"/>
                <a:gd name="T7" fmla="*/ 107246 h 301"/>
                <a:gd name="T8" fmla="*/ 26723 w 364"/>
                <a:gd name="T9" fmla="*/ 107246 h 301"/>
                <a:gd name="T10" fmla="*/ 16034 w 364"/>
                <a:gd name="T11" fmla="*/ 136202 h 301"/>
                <a:gd name="T12" fmla="*/ 44894 w 364"/>
                <a:gd name="T13" fmla="*/ 147999 h 301"/>
                <a:gd name="T14" fmla="*/ 56652 w 364"/>
                <a:gd name="T15" fmla="*/ 117970 h 301"/>
                <a:gd name="T16" fmla="*/ 288605 w 364"/>
                <a:gd name="T17" fmla="*/ 64347 h 301"/>
                <a:gd name="T18" fmla="*/ 265089 w 364"/>
                <a:gd name="T19" fmla="*/ 74000 h 301"/>
                <a:gd name="T20" fmla="*/ 255469 w 364"/>
                <a:gd name="T21" fmla="*/ 97594 h 301"/>
                <a:gd name="T22" fmla="*/ 269364 w 364"/>
                <a:gd name="T23" fmla="*/ 124405 h 301"/>
                <a:gd name="T24" fmla="*/ 295018 w 364"/>
                <a:gd name="T25" fmla="*/ 129767 h 301"/>
                <a:gd name="T26" fmla="*/ 317465 w 364"/>
                <a:gd name="T27" fmla="*/ 110463 h 301"/>
                <a:gd name="T28" fmla="*/ 317465 w 364"/>
                <a:gd name="T29" fmla="*/ 85797 h 301"/>
                <a:gd name="T30" fmla="*/ 295018 w 364"/>
                <a:gd name="T31" fmla="*/ 66492 h 301"/>
                <a:gd name="T32" fmla="*/ 352739 w 364"/>
                <a:gd name="T33" fmla="*/ 196260 h 301"/>
                <a:gd name="T34" fmla="*/ 343119 w 364"/>
                <a:gd name="T35" fmla="*/ 163014 h 301"/>
                <a:gd name="T36" fmla="*/ 374117 w 364"/>
                <a:gd name="T37" fmla="*/ 169448 h 301"/>
                <a:gd name="T38" fmla="*/ 389082 w 364"/>
                <a:gd name="T39" fmla="*/ 198405 h 301"/>
                <a:gd name="T40" fmla="*/ 88719 w 364"/>
                <a:gd name="T41" fmla="*/ 67565 h 301"/>
                <a:gd name="T42" fmla="*/ 69479 w 364"/>
                <a:gd name="T43" fmla="*/ 91159 h 301"/>
                <a:gd name="T44" fmla="*/ 75892 w 364"/>
                <a:gd name="T45" fmla="*/ 116898 h 301"/>
                <a:gd name="T46" fmla="*/ 102615 w 364"/>
                <a:gd name="T47" fmla="*/ 129767 h 301"/>
                <a:gd name="T48" fmla="*/ 126131 w 364"/>
                <a:gd name="T49" fmla="*/ 120115 h 301"/>
                <a:gd name="T50" fmla="*/ 135751 w 364"/>
                <a:gd name="T51" fmla="*/ 97594 h 301"/>
                <a:gd name="T52" fmla="*/ 119718 w 364"/>
                <a:gd name="T53" fmla="*/ 69710 h 301"/>
                <a:gd name="T54" fmla="*/ 37412 w 364"/>
                <a:gd name="T55" fmla="*/ 160869 h 301"/>
                <a:gd name="T56" fmla="*/ 38481 w 364"/>
                <a:gd name="T57" fmla="*/ 188753 h 301"/>
                <a:gd name="T58" fmla="*/ 0 w 364"/>
                <a:gd name="T59" fmla="*/ 198405 h 301"/>
                <a:gd name="T60" fmla="*/ 16034 w 364"/>
                <a:gd name="T61" fmla="*/ 169448 h 301"/>
                <a:gd name="T62" fmla="*/ 195610 w 364"/>
                <a:gd name="T63" fmla="*/ 0 h 301"/>
                <a:gd name="T64" fmla="*/ 161405 w 364"/>
                <a:gd name="T65" fmla="*/ 13942 h 301"/>
                <a:gd name="T66" fmla="*/ 147509 w 364"/>
                <a:gd name="T67" fmla="*/ 48261 h 301"/>
                <a:gd name="T68" fmla="*/ 168887 w 364"/>
                <a:gd name="T69" fmla="*/ 86869 h 301"/>
                <a:gd name="T70" fmla="*/ 205230 w 364"/>
                <a:gd name="T71" fmla="*/ 95449 h 301"/>
                <a:gd name="T72" fmla="*/ 240504 w 364"/>
                <a:gd name="T73" fmla="*/ 66492 h 301"/>
                <a:gd name="T74" fmla="*/ 240504 w 364"/>
                <a:gd name="T75" fmla="*/ 28956 h 301"/>
                <a:gd name="T76" fmla="*/ 205230 w 364"/>
                <a:gd name="T77" fmla="*/ 0 h 301"/>
                <a:gd name="T78" fmla="*/ 283260 w 364"/>
                <a:gd name="T79" fmla="*/ 186608 h 301"/>
                <a:gd name="T80" fmla="*/ 273640 w 364"/>
                <a:gd name="T81" fmla="*/ 145854 h 301"/>
                <a:gd name="T82" fmla="*/ 298225 w 364"/>
                <a:gd name="T83" fmla="*/ 145854 h 301"/>
                <a:gd name="T84" fmla="*/ 337775 w 364"/>
                <a:gd name="T85" fmla="*/ 176956 h 301"/>
                <a:gd name="T86" fmla="*/ 106891 w 364"/>
                <a:gd name="T87" fmla="*/ 291709 h 301"/>
                <a:gd name="T88" fmla="*/ 54514 w 364"/>
                <a:gd name="T89" fmla="*/ 176956 h 301"/>
                <a:gd name="T90" fmla="*/ 90857 w 364"/>
                <a:gd name="T91" fmla="*/ 145854 h 301"/>
                <a:gd name="T92" fmla="*/ 116511 w 364"/>
                <a:gd name="T93" fmla="*/ 145854 h 301"/>
                <a:gd name="T94" fmla="*/ 106891 w 364"/>
                <a:gd name="T95" fmla="*/ 186608 h 301"/>
                <a:gd name="T96" fmla="*/ 269364 w 364"/>
                <a:gd name="T97" fmla="*/ 170521 h 301"/>
                <a:gd name="T98" fmla="*/ 224470 w 364"/>
                <a:gd name="T99" fmla="*/ 116898 h 301"/>
                <a:gd name="T100" fmla="*/ 164612 w 364"/>
                <a:gd name="T101" fmla="*/ 116898 h 301"/>
                <a:gd name="T102" fmla="*/ 119718 w 364"/>
                <a:gd name="T103" fmla="*/ 170521 h 301"/>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364"/>
                <a:gd name="T157" fmla="*/ 0 h 301"/>
                <a:gd name="T158" fmla="*/ 364 w 364"/>
                <a:gd name="T159" fmla="*/ 301 h 301"/>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364" h="301">
                  <a:moveTo>
                    <a:pt x="332" y="98"/>
                  </a:moveTo>
                  <a:lnTo>
                    <a:pt x="332" y="98"/>
                  </a:lnTo>
                  <a:lnTo>
                    <a:pt x="323" y="100"/>
                  </a:lnTo>
                  <a:lnTo>
                    <a:pt x="317" y="105"/>
                  </a:lnTo>
                  <a:lnTo>
                    <a:pt x="312" y="110"/>
                  </a:lnTo>
                  <a:lnTo>
                    <a:pt x="310" y="120"/>
                  </a:lnTo>
                  <a:lnTo>
                    <a:pt x="312" y="127"/>
                  </a:lnTo>
                  <a:lnTo>
                    <a:pt x="317" y="134"/>
                  </a:lnTo>
                  <a:lnTo>
                    <a:pt x="323" y="138"/>
                  </a:lnTo>
                  <a:lnTo>
                    <a:pt x="332" y="139"/>
                  </a:lnTo>
                  <a:lnTo>
                    <a:pt x="339" y="138"/>
                  </a:lnTo>
                  <a:lnTo>
                    <a:pt x="346" y="134"/>
                  </a:lnTo>
                  <a:lnTo>
                    <a:pt x="350" y="127"/>
                  </a:lnTo>
                  <a:lnTo>
                    <a:pt x="352" y="120"/>
                  </a:lnTo>
                  <a:lnTo>
                    <a:pt x="350" y="110"/>
                  </a:lnTo>
                  <a:lnTo>
                    <a:pt x="346" y="105"/>
                  </a:lnTo>
                  <a:lnTo>
                    <a:pt x="339" y="100"/>
                  </a:lnTo>
                  <a:lnTo>
                    <a:pt x="332" y="98"/>
                  </a:lnTo>
                  <a:close/>
                  <a:moveTo>
                    <a:pt x="35" y="98"/>
                  </a:moveTo>
                  <a:lnTo>
                    <a:pt x="35" y="98"/>
                  </a:lnTo>
                  <a:lnTo>
                    <a:pt x="25" y="100"/>
                  </a:lnTo>
                  <a:lnTo>
                    <a:pt x="20" y="105"/>
                  </a:lnTo>
                  <a:lnTo>
                    <a:pt x="15" y="110"/>
                  </a:lnTo>
                  <a:lnTo>
                    <a:pt x="13" y="120"/>
                  </a:lnTo>
                  <a:lnTo>
                    <a:pt x="15" y="127"/>
                  </a:lnTo>
                  <a:lnTo>
                    <a:pt x="20" y="134"/>
                  </a:lnTo>
                  <a:lnTo>
                    <a:pt x="25" y="138"/>
                  </a:lnTo>
                  <a:lnTo>
                    <a:pt x="35" y="139"/>
                  </a:lnTo>
                  <a:lnTo>
                    <a:pt x="42" y="138"/>
                  </a:lnTo>
                  <a:lnTo>
                    <a:pt x="49" y="134"/>
                  </a:lnTo>
                  <a:lnTo>
                    <a:pt x="53" y="127"/>
                  </a:lnTo>
                  <a:lnTo>
                    <a:pt x="54" y="120"/>
                  </a:lnTo>
                  <a:lnTo>
                    <a:pt x="53" y="110"/>
                  </a:lnTo>
                  <a:lnTo>
                    <a:pt x="49" y="105"/>
                  </a:lnTo>
                  <a:lnTo>
                    <a:pt x="42" y="100"/>
                  </a:lnTo>
                  <a:lnTo>
                    <a:pt x="35" y="98"/>
                  </a:lnTo>
                  <a:close/>
                  <a:moveTo>
                    <a:pt x="270" y="60"/>
                  </a:moveTo>
                  <a:lnTo>
                    <a:pt x="270" y="60"/>
                  </a:lnTo>
                  <a:lnTo>
                    <a:pt x="263" y="62"/>
                  </a:lnTo>
                  <a:lnTo>
                    <a:pt x="258" y="63"/>
                  </a:lnTo>
                  <a:lnTo>
                    <a:pt x="252" y="65"/>
                  </a:lnTo>
                  <a:lnTo>
                    <a:pt x="248" y="69"/>
                  </a:lnTo>
                  <a:lnTo>
                    <a:pt x="245" y="74"/>
                  </a:lnTo>
                  <a:lnTo>
                    <a:pt x="241" y="80"/>
                  </a:lnTo>
                  <a:lnTo>
                    <a:pt x="239" y="85"/>
                  </a:lnTo>
                  <a:lnTo>
                    <a:pt x="239" y="91"/>
                  </a:lnTo>
                  <a:lnTo>
                    <a:pt x="239" y="98"/>
                  </a:lnTo>
                  <a:lnTo>
                    <a:pt x="241" y="103"/>
                  </a:lnTo>
                  <a:lnTo>
                    <a:pt x="245" y="109"/>
                  </a:lnTo>
                  <a:lnTo>
                    <a:pt x="248" y="112"/>
                  </a:lnTo>
                  <a:lnTo>
                    <a:pt x="252" y="116"/>
                  </a:lnTo>
                  <a:lnTo>
                    <a:pt x="258" y="120"/>
                  </a:lnTo>
                  <a:lnTo>
                    <a:pt x="263" y="121"/>
                  </a:lnTo>
                  <a:lnTo>
                    <a:pt x="270" y="121"/>
                  </a:lnTo>
                  <a:lnTo>
                    <a:pt x="276" y="121"/>
                  </a:lnTo>
                  <a:lnTo>
                    <a:pt x="281" y="120"/>
                  </a:lnTo>
                  <a:lnTo>
                    <a:pt x="287" y="116"/>
                  </a:lnTo>
                  <a:lnTo>
                    <a:pt x="292" y="112"/>
                  </a:lnTo>
                  <a:lnTo>
                    <a:pt x="296" y="109"/>
                  </a:lnTo>
                  <a:lnTo>
                    <a:pt x="297" y="103"/>
                  </a:lnTo>
                  <a:lnTo>
                    <a:pt x="299" y="98"/>
                  </a:lnTo>
                  <a:lnTo>
                    <a:pt x="301" y="91"/>
                  </a:lnTo>
                  <a:lnTo>
                    <a:pt x="299" y="85"/>
                  </a:lnTo>
                  <a:lnTo>
                    <a:pt x="297" y="80"/>
                  </a:lnTo>
                  <a:lnTo>
                    <a:pt x="296" y="74"/>
                  </a:lnTo>
                  <a:lnTo>
                    <a:pt x="292" y="69"/>
                  </a:lnTo>
                  <a:lnTo>
                    <a:pt x="287" y="65"/>
                  </a:lnTo>
                  <a:lnTo>
                    <a:pt x="281" y="63"/>
                  </a:lnTo>
                  <a:lnTo>
                    <a:pt x="276" y="62"/>
                  </a:lnTo>
                  <a:lnTo>
                    <a:pt x="270" y="60"/>
                  </a:lnTo>
                  <a:close/>
                  <a:moveTo>
                    <a:pt x="364" y="248"/>
                  </a:moveTo>
                  <a:lnTo>
                    <a:pt x="330" y="248"/>
                  </a:lnTo>
                  <a:lnTo>
                    <a:pt x="330" y="183"/>
                  </a:lnTo>
                  <a:lnTo>
                    <a:pt x="330" y="176"/>
                  </a:lnTo>
                  <a:lnTo>
                    <a:pt x="328" y="167"/>
                  </a:lnTo>
                  <a:lnTo>
                    <a:pt x="321" y="152"/>
                  </a:lnTo>
                  <a:lnTo>
                    <a:pt x="332" y="150"/>
                  </a:lnTo>
                  <a:lnTo>
                    <a:pt x="337" y="152"/>
                  </a:lnTo>
                  <a:lnTo>
                    <a:pt x="345" y="154"/>
                  </a:lnTo>
                  <a:lnTo>
                    <a:pt x="350" y="158"/>
                  </a:lnTo>
                  <a:lnTo>
                    <a:pt x="355" y="161"/>
                  </a:lnTo>
                  <a:lnTo>
                    <a:pt x="359" y="167"/>
                  </a:lnTo>
                  <a:lnTo>
                    <a:pt x="363" y="172"/>
                  </a:lnTo>
                  <a:lnTo>
                    <a:pt x="364" y="178"/>
                  </a:lnTo>
                  <a:lnTo>
                    <a:pt x="364" y="185"/>
                  </a:lnTo>
                  <a:lnTo>
                    <a:pt x="364" y="248"/>
                  </a:lnTo>
                  <a:close/>
                  <a:moveTo>
                    <a:pt x="96" y="60"/>
                  </a:moveTo>
                  <a:lnTo>
                    <a:pt x="96" y="60"/>
                  </a:lnTo>
                  <a:lnTo>
                    <a:pt x="89" y="62"/>
                  </a:lnTo>
                  <a:lnTo>
                    <a:pt x="83" y="63"/>
                  </a:lnTo>
                  <a:lnTo>
                    <a:pt x="78" y="65"/>
                  </a:lnTo>
                  <a:lnTo>
                    <a:pt x="74" y="69"/>
                  </a:lnTo>
                  <a:lnTo>
                    <a:pt x="71" y="74"/>
                  </a:lnTo>
                  <a:lnTo>
                    <a:pt x="67" y="80"/>
                  </a:lnTo>
                  <a:lnTo>
                    <a:pt x="65" y="85"/>
                  </a:lnTo>
                  <a:lnTo>
                    <a:pt x="65" y="91"/>
                  </a:lnTo>
                  <a:lnTo>
                    <a:pt x="65" y="98"/>
                  </a:lnTo>
                  <a:lnTo>
                    <a:pt x="67" y="103"/>
                  </a:lnTo>
                  <a:lnTo>
                    <a:pt x="71" y="109"/>
                  </a:lnTo>
                  <a:lnTo>
                    <a:pt x="74" y="112"/>
                  </a:lnTo>
                  <a:lnTo>
                    <a:pt x="78" y="116"/>
                  </a:lnTo>
                  <a:lnTo>
                    <a:pt x="83" y="120"/>
                  </a:lnTo>
                  <a:lnTo>
                    <a:pt x="89" y="121"/>
                  </a:lnTo>
                  <a:lnTo>
                    <a:pt x="96" y="121"/>
                  </a:lnTo>
                  <a:lnTo>
                    <a:pt x="102" y="121"/>
                  </a:lnTo>
                  <a:lnTo>
                    <a:pt x="107" y="120"/>
                  </a:lnTo>
                  <a:lnTo>
                    <a:pt x="112" y="116"/>
                  </a:lnTo>
                  <a:lnTo>
                    <a:pt x="118" y="112"/>
                  </a:lnTo>
                  <a:lnTo>
                    <a:pt x="122" y="109"/>
                  </a:lnTo>
                  <a:lnTo>
                    <a:pt x="123" y="103"/>
                  </a:lnTo>
                  <a:lnTo>
                    <a:pt x="125" y="98"/>
                  </a:lnTo>
                  <a:lnTo>
                    <a:pt x="127" y="91"/>
                  </a:lnTo>
                  <a:lnTo>
                    <a:pt x="125" y="85"/>
                  </a:lnTo>
                  <a:lnTo>
                    <a:pt x="123" y="80"/>
                  </a:lnTo>
                  <a:lnTo>
                    <a:pt x="122" y="74"/>
                  </a:lnTo>
                  <a:lnTo>
                    <a:pt x="118" y="69"/>
                  </a:lnTo>
                  <a:lnTo>
                    <a:pt x="112" y="65"/>
                  </a:lnTo>
                  <a:lnTo>
                    <a:pt x="107" y="63"/>
                  </a:lnTo>
                  <a:lnTo>
                    <a:pt x="102" y="62"/>
                  </a:lnTo>
                  <a:lnTo>
                    <a:pt x="96" y="60"/>
                  </a:lnTo>
                  <a:close/>
                  <a:moveTo>
                    <a:pt x="35" y="150"/>
                  </a:moveTo>
                  <a:lnTo>
                    <a:pt x="35" y="150"/>
                  </a:lnTo>
                  <a:lnTo>
                    <a:pt x="44" y="152"/>
                  </a:lnTo>
                  <a:lnTo>
                    <a:pt x="38" y="167"/>
                  </a:lnTo>
                  <a:lnTo>
                    <a:pt x="36" y="176"/>
                  </a:lnTo>
                  <a:lnTo>
                    <a:pt x="35" y="183"/>
                  </a:lnTo>
                  <a:lnTo>
                    <a:pt x="35" y="248"/>
                  </a:lnTo>
                  <a:lnTo>
                    <a:pt x="0" y="248"/>
                  </a:lnTo>
                  <a:lnTo>
                    <a:pt x="0" y="185"/>
                  </a:lnTo>
                  <a:lnTo>
                    <a:pt x="0" y="178"/>
                  </a:lnTo>
                  <a:lnTo>
                    <a:pt x="2" y="172"/>
                  </a:lnTo>
                  <a:lnTo>
                    <a:pt x="6" y="167"/>
                  </a:lnTo>
                  <a:lnTo>
                    <a:pt x="9" y="161"/>
                  </a:lnTo>
                  <a:lnTo>
                    <a:pt x="15" y="158"/>
                  </a:lnTo>
                  <a:lnTo>
                    <a:pt x="20" y="154"/>
                  </a:lnTo>
                  <a:lnTo>
                    <a:pt x="27" y="152"/>
                  </a:lnTo>
                  <a:lnTo>
                    <a:pt x="35" y="150"/>
                  </a:lnTo>
                  <a:close/>
                  <a:moveTo>
                    <a:pt x="183" y="0"/>
                  </a:moveTo>
                  <a:lnTo>
                    <a:pt x="183" y="0"/>
                  </a:lnTo>
                  <a:lnTo>
                    <a:pt x="174" y="0"/>
                  </a:lnTo>
                  <a:lnTo>
                    <a:pt x="165" y="4"/>
                  </a:lnTo>
                  <a:lnTo>
                    <a:pt x="158" y="7"/>
                  </a:lnTo>
                  <a:lnTo>
                    <a:pt x="151" y="13"/>
                  </a:lnTo>
                  <a:lnTo>
                    <a:pt x="145" y="20"/>
                  </a:lnTo>
                  <a:lnTo>
                    <a:pt x="141" y="27"/>
                  </a:lnTo>
                  <a:lnTo>
                    <a:pt x="138" y="36"/>
                  </a:lnTo>
                  <a:lnTo>
                    <a:pt x="138" y="45"/>
                  </a:lnTo>
                  <a:lnTo>
                    <a:pt x="138" y="54"/>
                  </a:lnTo>
                  <a:lnTo>
                    <a:pt x="141" y="62"/>
                  </a:lnTo>
                  <a:lnTo>
                    <a:pt x="145" y="71"/>
                  </a:lnTo>
                  <a:lnTo>
                    <a:pt x="151" y="76"/>
                  </a:lnTo>
                  <a:lnTo>
                    <a:pt x="158" y="81"/>
                  </a:lnTo>
                  <a:lnTo>
                    <a:pt x="165" y="87"/>
                  </a:lnTo>
                  <a:lnTo>
                    <a:pt x="174" y="89"/>
                  </a:lnTo>
                  <a:lnTo>
                    <a:pt x="183" y="91"/>
                  </a:lnTo>
                  <a:lnTo>
                    <a:pt x="192" y="89"/>
                  </a:lnTo>
                  <a:lnTo>
                    <a:pt x="200" y="87"/>
                  </a:lnTo>
                  <a:lnTo>
                    <a:pt x="209" y="81"/>
                  </a:lnTo>
                  <a:lnTo>
                    <a:pt x="214" y="76"/>
                  </a:lnTo>
                  <a:lnTo>
                    <a:pt x="219" y="71"/>
                  </a:lnTo>
                  <a:lnTo>
                    <a:pt x="225" y="62"/>
                  </a:lnTo>
                  <a:lnTo>
                    <a:pt x="227" y="54"/>
                  </a:lnTo>
                  <a:lnTo>
                    <a:pt x="229" y="45"/>
                  </a:lnTo>
                  <a:lnTo>
                    <a:pt x="227" y="36"/>
                  </a:lnTo>
                  <a:lnTo>
                    <a:pt x="225" y="27"/>
                  </a:lnTo>
                  <a:lnTo>
                    <a:pt x="219" y="20"/>
                  </a:lnTo>
                  <a:lnTo>
                    <a:pt x="214" y="13"/>
                  </a:lnTo>
                  <a:lnTo>
                    <a:pt x="209" y="7"/>
                  </a:lnTo>
                  <a:lnTo>
                    <a:pt x="200" y="4"/>
                  </a:lnTo>
                  <a:lnTo>
                    <a:pt x="192" y="0"/>
                  </a:lnTo>
                  <a:lnTo>
                    <a:pt x="183" y="0"/>
                  </a:lnTo>
                  <a:close/>
                  <a:moveTo>
                    <a:pt x="319" y="272"/>
                  </a:moveTo>
                  <a:lnTo>
                    <a:pt x="265" y="272"/>
                  </a:lnTo>
                  <a:lnTo>
                    <a:pt x="265" y="174"/>
                  </a:lnTo>
                  <a:lnTo>
                    <a:pt x="265" y="163"/>
                  </a:lnTo>
                  <a:lnTo>
                    <a:pt x="263" y="154"/>
                  </a:lnTo>
                  <a:lnTo>
                    <a:pt x="259" y="145"/>
                  </a:lnTo>
                  <a:lnTo>
                    <a:pt x="256" y="136"/>
                  </a:lnTo>
                  <a:lnTo>
                    <a:pt x="263" y="134"/>
                  </a:lnTo>
                  <a:lnTo>
                    <a:pt x="270" y="134"/>
                  </a:lnTo>
                  <a:lnTo>
                    <a:pt x="279" y="136"/>
                  </a:lnTo>
                  <a:lnTo>
                    <a:pt x="288" y="138"/>
                  </a:lnTo>
                  <a:lnTo>
                    <a:pt x="297" y="143"/>
                  </a:lnTo>
                  <a:lnTo>
                    <a:pt x="305" y="149"/>
                  </a:lnTo>
                  <a:lnTo>
                    <a:pt x="310" y="156"/>
                  </a:lnTo>
                  <a:lnTo>
                    <a:pt x="316" y="165"/>
                  </a:lnTo>
                  <a:lnTo>
                    <a:pt x="317" y="174"/>
                  </a:lnTo>
                  <a:lnTo>
                    <a:pt x="319" y="183"/>
                  </a:lnTo>
                  <a:lnTo>
                    <a:pt x="319" y="272"/>
                  </a:lnTo>
                  <a:close/>
                  <a:moveTo>
                    <a:pt x="100" y="174"/>
                  </a:moveTo>
                  <a:lnTo>
                    <a:pt x="100" y="272"/>
                  </a:lnTo>
                  <a:lnTo>
                    <a:pt x="45" y="272"/>
                  </a:lnTo>
                  <a:lnTo>
                    <a:pt x="45" y="183"/>
                  </a:lnTo>
                  <a:lnTo>
                    <a:pt x="47" y="174"/>
                  </a:lnTo>
                  <a:lnTo>
                    <a:pt x="51" y="165"/>
                  </a:lnTo>
                  <a:lnTo>
                    <a:pt x="54" y="156"/>
                  </a:lnTo>
                  <a:lnTo>
                    <a:pt x="60" y="149"/>
                  </a:lnTo>
                  <a:lnTo>
                    <a:pt x="67" y="143"/>
                  </a:lnTo>
                  <a:lnTo>
                    <a:pt x="76" y="138"/>
                  </a:lnTo>
                  <a:lnTo>
                    <a:pt x="85" y="136"/>
                  </a:lnTo>
                  <a:lnTo>
                    <a:pt x="96" y="134"/>
                  </a:lnTo>
                  <a:lnTo>
                    <a:pt x="103" y="134"/>
                  </a:lnTo>
                  <a:lnTo>
                    <a:pt x="109" y="136"/>
                  </a:lnTo>
                  <a:lnTo>
                    <a:pt x="105" y="145"/>
                  </a:lnTo>
                  <a:lnTo>
                    <a:pt x="102" y="154"/>
                  </a:lnTo>
                  <a:lnTo>
                    <a:pt x="100" y="163"/>
                  </a:lnTo>
                  <a:lnTo>
                    <a:pt x="100" y="174"/>
                  </a:lnTo>
                  <a:close/>
                  <a:moveTo>
                    <a:pt x="111" y="301"/>
                  </a:moveTo>
                  <a:lnTo>
                    <a:pt x="254" y="301"/>
                  </a:lnTo>
                  <a:lnTo>
                    <a:pt x="254" y="174"/>
                  </a:lnTo>
                  <a:lnTo>
                    <a:pt x="252" y="159"/>
                  </a:lnTo>
                  <a:lnTo>
                    <a:pt x="248" y="145"/>
                  </a:lnTo>
                  <a:lnTo>
                    <a:pt x="241" y="134"/>
                  </a:lnTo>
                  <a:lnTo>
                    <a:pt x="232" y="123"/>
                  </a:lnTo>
                  <a:lnTo>
                    <a:pt x="223" y="114"/>
                  </a:lnTo>
                  <a:lnTo>
                    <a:pt x="210" y="109"/>
                  </a:lnTo>
                  <a:lnTo>
                    <a:pt x="198" y="103"/>
                  </a:lnTo>
                  <a:lnTo>
                    <a:pt x="183" y="101"/>
                  </a:lnTo>
                  <a:lnTo>
                    <a:pt x="169" y="103"/>
                  </a:lnTo>
                  <a:lnTo>
                    <a:pt x="154" y="109"/>
                  </a:lnTo>
                  <a:lnTo>
                    <a:pt x="143" y="114"/>
                  </a:lnTo>
                  <a:lnTo>
                    <a:pt x="132" y="123"/>
                  </a:lnTo>
                  <a:lnTo>
                    <a:pt x="123" y="134"/>
                  </a:lnTo>
                  <a:lnTo>
                    <a:pt x="116" y="145"/>
                  </a:lnTo>
                  <a:lnTo>
                    <a:pt x="112" y="159"/>
                  </a:lnTo>
                  <a:lnTo>
                    <a:pt x="111" y="174"/>
                  </a:lnTo>
                  <a:lnTo>
                    <a:pt x="111" y="3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solidFill>
                  <a:schemeClr val="bg1"/>
                </a:solidFill>
                <a:latin typeface="Calibri" panose="020F0502020204030204" pitchFamily="34" charset="0"/>
              </a:endParaRPr>
            </a:p>
          </p:txBody>
        </p:sp>
      </p:grpSp>
      <p:grpSp>
        <p:nvGrpSpPr>
          <p:cNvPr id="34" name="Group 89"/>
          <p:cNvGrpSpPr/>
          <p:nvPr/>
        </p:nvGrpSpPr>
        <p:grpSpPr bwMode="auto">
          <a:xfrm>
            <a:off x="476251" y="1761609"/>
            <a:ext cx="3524250" cy="975523"/>
            <a:chOff x="357158" y="1350140"/>
            <a:chExt cx="2642919" cy="731354"/>
          </a:xfrm>
        </p:grpSpPr>
        <p:sp>
          <p:nvSpPr>
            <p:cNvPr id="38" name="Rectangle 29"/>
            <p:cNvSpPr/>
            <p:nvPr/>
          </p:nvSpPr>
          <p:spPr>
            <a:xfrm>
              <a:off x="357158" y="1642941"/>
              <a:ext cx="2642918" cy="438553"/>
            </a:xfrm>
            <a:prstGeom prst="rect">
              <a:avLst/>
            </a:prstGeom>
          </p:spPr>
          <p:txBody>
            <a:bodyPr>
              <a:spAutoFit/>
            </a:bodyPr>
            <a:lstStyle/>
            <a:p>
              <a:pPr algn="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Rectangle 30"/>
            <p:cNvSpPr/>
            <p:nvPr/>
          </p:nvSpPr>
          <p:spPr>
            <a:xfrm>
              <a:off x="1522419" y="1350140"/>
              <a:ext cx="1477658" cy="276890"/>
            </a:xfrm>
            <a:prstGeom prst="rect">
              <a:avLst/>
            </a:prstGeom>
          </p:spPr>
          <p:txBody>
            <a:bodyPr wrap="none">
              <a:spAutoFit/>
            </a:bodyPr>
            <a:lstStyle/>
            <a:p>
              <a:pPr algn="r" fontAlgn="auto">
                <a:spcBef>
                  <a:spcPts val="0"/>
                </a:spcBef>
                <a:spcAft>
                  <a:spcPts val="0"/>
                </a:spcAft>
                <a:defRPr/>
              </a:pPr>
              <a:r>
                <a:rPr lang="en-US" altLang="zh-CN" spc="300" dirty="0">
                  <a:solidFill>
                    <a:schemeClr val="bg1"/>
                  </a:solidFill>
                  <a:ea typeface="Open Sans" panose="020B0606030504020204" pitchFamily="34" charset="0"/>
                  <a:cs typeface="Open Sans" panose="020B0606030504020204" pitchFamily="34" charset="0"/>
                </a:rPr>
                <a:t>YOUR TITLE HERE</a:t>
              </a:r>
              <a:endParaRPr lang="en-US" altLang="zh-CN" spc="300" dirty="0">
                <a:solidFill>
                  <a:schemeClr val="bg1"/>
                </a:solidFill>
                <a:ea typeface="Open Sans" panose="020B0606030504020204" pitchFamily="34" charset="0"/>
                <a:cs typeface="Open Sans" panose="020B0606030504020204" pitchFamily="34" charset="0"/>
              </a:endParaRPr>
            </a:p>
          </p:txBody>
        </p:sp>
      </p:grpSp>
      <p:grpSp>
        <p:nvGrpSpPr>
          <p:cNvPr id="35" name="Group 83"/>
          <p:cNvGrpSpPr/>
          <p:nvPr/>
        </p:nvGrpSpPr>
        <p:grpSpPr bwMode="auto">
          <a:xfrm>
            <a:off x="4477186" y="1905038"/>
            <a:ext cx="848348" cy="848553"/>
            <a:chOff x="3357554" y="1428742"/>
            <a:chExt cx="636196" cy="636164"/>
          </a:xfrm>
        </p:grpSpPr>
        <p:sp>
          <p:nvSpPr>
            <p:cNvPr id="36" name="Rectangle 13"/>
            <p:cNvSpPr/>
            <p:nvPr/>
          </p:nvSpPr>
          <p:spPr>
            <a:xfrm>
              <a:off x="3357228" y="1428713"/>
              <a:ext cx="636522" cy="636337"/>
            </a:xfrm>
            <a:prstGeom prst="rect">
              <a:avLst/>
            </a:prstGeom>
            <a:no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sp>
          <p:nvSpPr>
            <p:cNvPr id="37" name="Freeform 100"/>
            <p:cNvSpPr/>
            <p:nvPr/>
          </p:nvSpPr>
          <p:spPr bwMode="auto">
            <a:xfrm>
              <a:off x="3500430" y="1571618"/>
              <a:ext cx="303570" cy="342050"/>
            </a:xfrm>
            <a:custGeom>
              <a:avLst/>
              <a:gdLst>
                <a:gd name="T0" fmla="*/ 247593 w 282"/>
                <a:gd name="T1" fmla="*/ 227318 h 319"/>
                <a:gd name="T2" fmla="*/ 228216 w 282"/>
                <a:gd name="T3" fmla="*/ 231608 h 319"/>
                <a:gd name="T4" fmla="*/ 212068 w 282"/>
                <a:gd name="T5" fmla="*/ 239113 h 319"/>
                <a:gd name="T6" fmla="*/ 113031 w 282"/>
                <a:gd name="T7" fmla="*/ 181211 h 319"/>
                <a:gd name="T8" fmla="*/ 113031 w 282"/>
                <a:gd name="T9" fmla="*/ 171561 h 319"/>
                <a:gd name="T10" fmla="*/ 212068 w 282"/>
                <a:gd name="T11" fmla="*/ 102937 h 319"/>
                <a:gd name="T12" fmla="*/ 219604 w 282"/>
                <a:gd name="T13" fmla="*/ 107226 h 319"/>
                <a:gd name="T14" fmla="*/ 237904 w 282"/>
                <a:gd name="T15" fmla="*/ 112587 h 319"/>
                <a:gd name="T16" fmla="*/ 247593 w 282"/>
                <a:gd name="T17" fmla="*/ 114731 h 319"/>
                <a:gd name="T18" fmla="*/ 269122 w 282"/>
                <a:gd name="T19" fmla="*/ 109370 h 319"/>
                <a:gd name="T20" fmla="*/ 286346 w 282"/>
                <a:gd name="T21" fmla="*/ 97575 h 319"/>
                <a:gd name="T22" fmla="*/ 298188 w 282"/>
                <a:gd name="T23" fmla="*/ 80419 h 319"/>
                <a:gd name="T24" fmla="*/ 303570 w 282"/>
                <a:gd name="T25" fmla="*/ 56830 h 319"/>
                <a:gd name="T26" fmla="*/ 302494 w 282"/>
                <a:gd name="T27" fmla="*/ 47179 h 319"/>
                <a:gd name="T28" fmla="*/ 293882 w 282"/>
                <a:gd name="T29" fmla="*/ 25734 h 319"/>
                <a:gd name="T30" fmla="*/ 278811 w 282"/>
                <a:gd name="T31" fmla="*/ 9650 h 319"/>
                <a:gd name="T32" fmla="*/ 257281 w 282"/>
                <a:gd name="T33" fmla="*/ 2145 h 319"/>
                <a:gd name="T34" fmla="*/ 247593 w 282"/>
                <a:gd name="T35" fmla="*/ 0 h 319"/>
                <a:gd name="T36" fmla="*/ 223910 w 282"/>
                <a:gd name="T37" fmla="*/ 4289 h 319"/>
                <a:gd name="T38" fmla="*/ 206686 w 282"/>
                <a:gd name="T39" fmla="*/ 18228 h 319"/>
                <a:gd name="T40" fmla="*/ 194845 w 282"/>
                <a:gd name="T41" fmla="*/ 35384 h 319"/>
                <a:gd name="T42" fmla="*/ 188386 w 282"/>
                <a:gd name="T43" fmla="*/ 56830 h 319"/>
                <a:gd name="T44" fmla="*/ 190539 w 282"/>
                <a:gd name="T45" fmla="*/ 66480 h 319"/>
                <a:gd name="T46" fmla="*/ 91502 w 282"/>
                <a:gd name="T47" fmla="*/ 126526 h 319"/>
                <a:gd name="T48" fmla="*/ 73201 w 282"/>
                <a:gd name="T49" fmla="*/ 116876 h 319"/>
                <a:gd name="T50" fmla="*/ 55977 w 282"/>
                <a:gd name="T51" fmla="*/ 114731 h 319"/>
                <a:gd name="T52" fmla="*/ 44136 w 282"/>
                <a:gd name="T53" fmla="*/ 114731 h 319"/>
                <a:gd name="T54" fmla="*/ 24759 w 282"/>
                <a:gd name="T55" fmla="*/ 124382 h 319"/>
                <a:gd name="T56" fmla="*/ 9688 w 282"/>
                <a:gd name="T57" fmla="*/ 140466 h 319"/>
                <a:gd name="T58" fmla="*/ 0 w 282"/>
                <a:gd name="T59" fmla="*/ 159766 h 319"/>
                <a:gd name="T60" fmla="*/ 0 w 282"/>
                <a:gd name="T61" fmla="*/ 171561 h 319"/>
                <a:gd name="T62" fmla="*/ 3229 w 282"/>
                <a:gd name="T63" fmla="*/ 193006 h 319"/>
                <a:gd name="T64" fmla="*/ 15071 w 282"/>
                <a:gd name="T65" fmla="*/ 212307 h 319"/>
                <a:gd name="T66" fmla="*/ 32295 w 282"/>
                <a:gd name="T67" fmla="*/ 224102 h 319"/>
                <a:gd name="T68" fmla="*/ 55977 w 282"/>
                <a:gd name="T69" fmla="*/ 227318 h 319"/>
                <a:gd name="T70" fmla="*/ 65666 w 282"/>
                <a:gd name="T71" fmla="*/ 227318 h 319"/>
                <a:gd name="T72" fmla="*/ 83966 w 282"/>
                <a:gd name="T73" fmla="*/ 221957 h 319"/>
                <a:gd name="T74" fmla="*/ 190539 w 282"/>
                <a:gd name="T75" fmla="*/ 276642 h 319"/>
                <a:gd name="T76" fmla="*/ 188386 w 282"/>
                <a:gd name="T77" fmla="*/ 286293 h 319"/>
                <a:gd name="T78" fmla="*/ 190539 w 282"/>
                <a:gd name="T79" fmla="*/ 298087 h 319"/>
                <a:gd name="T80" fmla="*/ 198074 w 282"/>
                <a:gd name="T81" fmla="*/ 317388 h 319"/>
                <a:gd name="T82" fmla="*/ 214221 w 282"/>
                <a:gd name="T83" fmla="*/ 332400 h 319"/>
                <a:gd name="T84" fmla="*/ 235751 w 282"/>
                <a:gd name="T85" fmla="*/ 340978 h 319"/>
                <a:gd name="T86" fmla="*/ 247593 w 282"/>
                <a:gd name="T87" fmla="*/ 342050 h 319"/>
                <a:gd name="T88" fmla="*/ 269122 w 282"/>
                <a:gd name="T89" fmla="*/ 338833 h 319"/>
                <a:gd name="T90" fmla="*/ 286346 w 282"/>
                <a:gd name="T91" fmla="*/ 324894 h 319"/>
                <a:gd name="T92" fmla="*/ 298188 w 282"/>
                <a:gd name="T93" fmla="*/ 307738 h 319"/>
                <a:gd name="T94" fmla="*/ 303570 w 282"/>
                <a:gd name="T95" fmla="*/ 286293 h 319"/>
                <a:gd name="T96" fmla="*/ 302494 w 282"/>
                <a:gd name="T97" fmla="*/ 274498 h 319"/>
                <a:gd name="T98" fmla="*/ 293882 w 282"/>
                <a:gd name="T99" fmla="*/ 253053 h 319"/>
                <a:gd name="T100" fmla="*/ 278811 w 282"/>
                <a:gd name="T101" fmla="*/ 236969 h 319"/>
                <a:gd name="T102" fmla="*/ 257281 w 282"/>
                <a:gd name="T103" fmla="*/ 229463 h 319"/>
                <a:gd name="T104" fmla="*/ 247593 w 282"/>
                <a:gd name="T105" fmla="*/ 227318 h 319"/>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282"/>
                <a:gd name="T160" fmla="*/ 0 h 319"/>
                <a:gd name="T161" fmla="*/ 282 w 282"/>
                <a:gd name="T162" fmla="*/ 319 h 319"/>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282" h="319">
                  <a:moveTo>
                    <a:pt x="230" y="212"/>
                  </a:moveTo>
                  <a:lnTo>
                    <a:pt x="230" y="212"/>
                  </a:lnTo>
                  <a:lnTo>
                    <a:pt x="221" y="214"/>
                  </a:lnTo>
                  <a:lnTo>
                    <a:pt x="212" y="216"/>
                  </a:lnTo>
                  <a:lnTo>
                    <a:pt x="204" y="220"/>
                  </a:lnTo>
                  <a:lnTo>
                    <a:pt x="197" y="223"/>
                  </a:lnTo>
                  <a:lnTo>
                    <a:pt x="105" y="169"/>
                  </a:lnTo>
                  <a:lnTo>
                    <a:pt x="105" y="160"/>
                  </a:lnTo>
                  <a:lnTo>
                    <a:pt x="105" y="151"/>
                  </a:lnTo>
                  <a:lnTo>
                    <a:pt x="197" y="96"/>
                  </a:lnTo>
                  <a:lnTo>
                    <a:pt x="204" y="100"/>
                  </a:lnTo>
                  <a:lnTo>
                    <a:pt x="212" y="104"/>
                  </a:lnTo>
                  <a:lnTo>
                    <a:pt x="221" y="105"/>
                  </a:lnTo>
                  <a:lnTo>
                    <a:pt x="230" y="107"/>
                  </a:lnTo>
                  <a:lnTo>
                    <a:pt x="239" y="105"/>
                  </a:lnTo>
                  <a:lnTo>
                    <a:pt x="250" y="102"/>
                  </a:lnTo>
                  <a:lnTo>
                    <a:pt x="259" y="98"/>
                  </a:lnTo>
                  <a:lnTo>
                    <a:pt x="266" y="91"/>
                  </a:lnTo>
                  <a:lnTo>
                    <a:pt x="273" y="84"/>
                  </a:lnTo>
                  <a:lnTo>
                    <a:pt x="277" y="75"/>
                  </a:lnTo>
                  <a:lnTo>
                    <a:pt x="281" y="64"/>
                  </a:lnTo>
                  <a:lnTo>
                    <a:pt x="282" y="53"/>
                  </a:lnTo>
                  <a:lnTo>
                    <a:pt x="281" y="44"/>
                  </a:lnTo>
                  <a:lnTo>
                    <a:pt x="277" y="33"/>
                  </a:lnTo>
                  <a:lnTo>
                    <a:pt x="273" y="24"/>
                  </a:lnTo>
                  <a:lnTo>
                    <a:pt x="266" y="17"/>
                  </a:lnTo>
                  <a:lnTo>
                    <a:pt x="259" y="9"/>
                  </a:lnTo>
                  <a:lnTo>
                    <a:pt x="250" y="4"/>
                  </a:lnTo>
                  <a:lnTo>
                    <a:pt x="239" y="2"/>
                  </a:lnTo>
                  <a:lnTo>
                    <a:pt x="230" y="0"/>
                  </a:lnTo>
                  <a:lnTo>
                    <a:pt x="219" y="2"/>
                  </a:lnTo>
                  <a:lnTo>
                    <a:pt x="208" y="4"/>
                  </a:lnTo>
                  <a:lnTo>
                    <a:pt x="199" y="9"/>
                  </a:lnTo>
                  <a:lnTo>
                    <a:pt x="192" y="17"/>
                  </a:lnTo>
                  <a:lnTo>
                    <a:pt x="184" y="24"/>
                  </a:lnTo>
                  <a:lnTo>
                    <a:pt x="181" y="33"/>
                  </a:lnTo>
                  <a:lnTo>
                    <a:pt x="177" y="44"/>
                  </a:lnTo>
                  <a:lnTo>
                    <a:pt x="175" y="53"/>
                  </a:lnTo>
                  <a:lnTo>
                    <a:pt x="177" y="62"/>
                  </a:lnTo>
                  <a:lnTo>
                    <a:pt x="85" y="118"/>
                  </a:lnTo>
                  <a:lnTo>
                    <a:pt x="78" y="113"/>
                  </a:lnTo>
                  <a:lnTo>
                    <a:pt x="68" y="109"/>
                  </a:lnTo>
                  <a:lnTo>
                    <a:pt x="61" y="107"/>
                  </a:lnTo>
                  <a:lnTo>
                    <a:pt x="52" y="107"/>
                  </a:lnTo>
                  <a:lnTo>
                    <a:pt x="41" y="107"/>
                  </a:lnTo>
                  <a:lnTo>
                    <a:pt x="30" y="111"/>
                  </a:lnTo>
                  <a:lnTo>
                    <a:pt x="23" y="116"/>
                  </a:lnTo>
                  <a:lnTo>
                    <a:pt x="14" y="122"/>
                  </a:lnTo>
                  <a:lnTo>
                    <a:pt x="9" y="131"/>
                  </a:lnTo>
                  <a:lnTo>
                    <a:pt x="3" y="140"/>
                  </a:lnTo>
                  <a:lnTo>
                    <a:pt x="0" y="149"/>
                  </a:lnTo>
                  <a:lnTo>
                    <a:pt x="0" y="160"/>
                  </a:lnTo>
                  <a:lnTo>
                    <a:pt x="0" y="171"/>
                  </a:lnTo>
                  <a:lnTo>
                    <a:pt x="3" y="180"/>
                  </a:lnTo>
                  <a:lnTo>
                    <a:pt x="9" y="189"/>
                  </a:lnTo>
                  <a:lnTo>
                    <a:pt x="14" y="198"/>
                  </a:lnTo>
                  <a:lnTo>
                    <a:pt x="23" y="203"/>
                  </a:lnTo>
                  <a:lnTo>
                    <a:pt x="30" y="209"/>
                  </a:lnTo>
                  <a:lnTo>
                    <a:pt x="41" y="212"/>
                  </a:lnTo>
                  <a:lnTo>
                    <a:pt x="52" y="212"/>
                  </a:lnTo>
                  <a:lnTo>
                    <a:pt x="61" y="212"/>
                  </a:lnTo>
                  <a:lnTo>
                    <a:pt x="68" y="211"/>
                  </a:lnTo>
                  <a:lnTo>
                    <a:pt x="78" y="207"/>
                  </a:lnTo>
                  <a:lnTo>
                    <a:pt x="85" y="202"/>
                  </a:lnTo>
                  <a:lnTo>
                    <a:pt x="177" y="258"/>
                  </a:lnTo>
                  <a:lnTo>
                    <a:pt x="175" y="267"/>
                  </a:lnTo>
                  <a:lnTo>
                    <a:pt x="177" y="278"/>
                  </a:lnTo>
                  <a:lnTo>
                    <a:pt x="181" y="287"/>
                  </a:lnTo>
                  <a:lnTo>
                    <a:pt x="184" y="296"/>
                  </a:lnTo>
                  <a:lnTo>
                    <a:pt x="192" y="303"/>
                  </a:lnTo>
                  <a:lnTo>
                    <a:pt x="199" y="310"/>
                  </a:lnTo>
                  <a:lnTo>
                    <a:pt x="208" y="316"/>
                  </a:lnTo>
                  <a:lnTo>
                    <a:pt x="219" y="318"/>
                  </a:lnTo>
                  <a:lnTo>
                    <a:pt x="230" y="319"/>
                  </a:lnTo>
                  <a:lnTo>
                    <a:pt x="239" y="318"/>
                  </a:lnTo>
                  <a:lnTo>
                    <a:pt x="250" y="316"/>
                  </a:lnTo>
                  <a:lnTo>
                    <a:pt x="259" y="310"/>
                  </a:lnTo>
                  <a:lnTo>
                    <a:pt x="266" y="303"/>
                  </a:lnTo>
                  <a:lnTo>
                    <a:pt x="273" y="296"/>
                  </a:lnTo>
                  <a:lnTo>
                    <a:pt x="277" y="287"/>
                  </a:lnTo>
                  <a:lnTo>
                    <a:pt x="281" y="278"/>
                  </a:lnTo>
                  <a:lnTo>
                    <a:pt x="282" y="267"/>
                  </a:lnTo>
                  <a:lnTo>
                    <a:pt x="281" y="256"/>
                  </a:lnTo>
                  <a:lnTo>
                    <a:pt x="277" y="245"/>
                  </a:lnTo>
                  <a:lnTo>
                    <a:pt x="273" y="236"/>
                  </a:lnTo>
                  <a:lnTo>
                    <a:pt x="266" y="229"/>
                  </a:lnTo>
                  <a:lnTo>
                    <a:pt x="259" y="221"/>
                  </a:lnTo>
                  <a:lnTo>
                    <a:pt x="250" y="218"/>
                  </a:lnTo>
                  <a:lnTo>
                    <a:pt x="239" y="214"/>
                  </a:lnTo>
                  <a:lnTo>
                    <a:pt x="230" y="21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solidFill>
                  <a:schemeClr val="bg1"/>
                </a:solidFill>
                <a:latin typeface="Calibri" panose="020F0502020204030204" pitchFamily="34" charset="0"/>
              </a:endParaRPr>
            </a:p>
          </p:txBody>
        </p:sp>
      </p:grpSp>
      <p:grpSp>
        <p:nvGrpSpPr>
          <p:cNvPr id="42" name="Group 85"/>
          <p:cNvGrpSpPr/>
          <p:nvPr/>
        </p:nvGrpSpPr>
        <p:grpSpPr bwMode="auto">
          <a:xfrm>
            <a:off x="6858001" y="4857791"/>
            <a:ext cx="848256" cy="848555"/>
            <a:chOff x="5143504" y="3643320"/>
            <a:chExt cx="636196" cy="636164"/>
          </a:xfrm>
          <a:solidFill>
            <a:schemeClr val="bg1">
              <a:lumMod val="75000"/>
            </a:schemeClr>
          </a:solidFill>
        </p:grpSpPr>
        <p:sp>
          <p:nvSpPr>
            <p:cNvPr id="43" name="Rectangle 27"/>
            <p:cNvSpPr/>
            <p:nvPr/>
          </p:nvSpPr>
          <p:spPr>
            <a:xfrm>
              <a:off x="5143504" y="3643292"/>
              <a:ext cx="636592" cy="636335"/>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sp>
          <p:nvSpPr>
            <p:cNvPr id="44" name="Freeform 107"/>
            <p:cNvSpPr>
              <a:spLocks noEditPoints="1"/>
            </p:cNvSpPr>
            <p:nvPr/>
          </p:nvSpPr>
          <p:spPr bwMode="auto">
            <a:xfrm>
              <a:off x="5286380" y="3786196"/>
              <a:ext cx="365566" cy="314258"/>
            </a:xfrm>
            <a:custGeom>
              <a:avLst/>
              <a:gdLst>
                <a:gd name="T0" fmla="*/ 359171 w 343"/>
                <a:gd name="T1" fmla="*/ 176369 h 294"/>
                <a:gd name="T2" fmla="*/ 181184 w 343"/>
                <a:gd name="T3" fmla="*/ 0 h 294"/>
                <a:gd name="T4" fmla="*/ 5329 w 343"/>
                <a:gd name="T5" fmla="*/ 176369 h 294"/>
                <a:gd name="T6" fmla="*/ 5329 w 343"/>
                <a:gd name="T7" fmla="*/ 176369 h 294"/>
                <a:gd name="T8" fmla="*/ 0 w 343"/>
                <a:gd name="T9" fmla="*/ 183852 h 294"/>
                <a:gd name="T10" fmla="*/ 0 w 343"/>
                <a:gd name="T11" fmla="*/ 193472 h 294"/>
                <a:gd name="T12" fmla="*/ 0 w 343"/>
                <a:gd name="T13" fmla="*/ 202023 h 294"/>
                <a:gd name="T14" fmla="*/ 5329 w 343"/>
                <a:gd name="T15" fmla="*/ 209505 h 294"/>
                <a:gd name="T16" fmla="*/ 5329 w 343"/>
                <a:gd name="T17" fmla="*/ 209505 h 294"/>
                <a:gd name="T18" fmla="*/ 13855 w 343"/>
                <a:gd name="T19" fmla="*/ 214850 h 294"/>
                <a:gd name="T20" fmla="*/ 21316 w 343"/>
                <a:gd name="T21" fmla="*/ 214850 h 294"/>
                <a:gd name="T22" fmla="*/ 30908 w 343"/>
                <a:gd name="T23" fmla="*/ 214850 h 294"/>
                <a:gd name="T24" fmla="*/ 38368 w 343"/>
                <a:gd name="T25" fmla="*/ 209505 h 294"/>
                <a:gd name="T26" fmla="*/ 44763 w 343"/>
                <a:gd name="T27" fmla="*/ 202023 h 294"/>
                <a:gd name="T28" fmla="*/ 44763 w 343"/>
                <a:gd name="T29" fmla="*/ 314258 h 294"/>
                <a:gd name="T30" fmla="*/ 320803 w 343"/>
                <a:gd name="T31" fmla="*/ 314258 h 294"/>
                <a:gd name="T32" fmla="*/ 320803 w 343"/>
                <a:gd name="T33" fmla="*/ 202023 h 294"/>
                <a:gd name="T34" fmla="*/ 326132 w 343"/>
                <a:gd name="T35" fmla="*/ 209505 h 294"/>
                <a:gd name="T36" fmla="*/ 326132 w 343"/>
                <a:gd name="T37" fmla="*/ 209505 h 294"/>
                <a:gd name="T38" fmla="*/ 334658 w 343"/>
                <a:gd name="T39" fmla="*/ 214850 h 294"/>
                <a:gd name="T40" fmla="*/ 342119 w 343"/>
                <a:gd name="T41" fmla="*/ 214850 h 294"/>
                <a:gd name="T42" fmla="*/ 342119 w 343"/>
                <a:gd name="T43" fmla="*/ 214850 h 294"/>
                <a:gd name="T44" fmla="*/ 351711 w 343"/>
                <a:gd name="T45" fmla="*/ 214850 h 294"/>
                <a:gd name="T46" fmla="*/ 359171 w 343"/>
                <a:gd name="T47" fmla="*/ 209505 h 294"/>
                <a:gd name="T48" fmla="*/ 359171 w 343"/>
                <a:gd name="T49" fmla="*/ 209505 h 294"/>
                <a:gd name="T50" fmla="*/ 363434 w 343"/>
                <a:gd name="T51" fmla="*/ 202023 h 294"/>
                <a:gd name="T52" fmla="*/ 365566 w 343"/>
                <a:gd name="T53" fmla="*/ 193472 h 294"/>
                <a:gd name="T54" fmla="*/ 363434 w 343"/>
                <a:gd name="T55" fmla="*/ 183852 h 294"/>
                <a:gd name="T56" fmla="*/ 359171 w 343"/>
                <a:gd name="T57" fmla="*/ 176369 h 294"/>
                <a:gd name="T58" fmla="*/ 359171 w 343"/>
                <a:gd name="T59" fmla="*/ 176369 h 294"/>
                <a:gd name="T60" fmla="*/ 297355 w 343"/>
                <a:gd name="T61" fmla="*/ 290742 h 294"/>
                <a:gd name="T62" fmla="*/ 228079 w 343"/>
                <a:gd name="T63" fmla="*/ 290742 h 294"/>
                <a:gd name="T64" fmla="*/ 228079 w 343"/>
                <a:gd name="T65" fmla="*/ 199885 h 294"/>
                <a:gd name="T66" fmla="*/ 137487 w 343"/>
                <a:gd name="T67" fmla="*/ 199885 h 294"/>
                <a:gd name="T68" fmla="*/ 137487 w 343"/>
                <a:gd name="T69" fmla="*/ 290742 h 294"/>
                <a:gd name="T70" fmla="*/ 67145 w 343"/>
                <a:gd name="T71" fmla="*/ 290742 h 294"/>
                <a:gd name="T72" fmla="*/ 67145 w 343"/>
                <a:gd name="T73" fmla="*/ 180645 h 294"/>
                <a:gd name="T74" fmla="*/ 181184 w 343"/>
                <a:gd name="T75" fmla="*/ 64134 h 294"/>
                <a:gd name="T76" fmla="*/ 297355 w 343"/>
                <a:gd name="T77" fmla="*/ 180645 h 294"/>
                <a:gd name="T78" fmla="*/ 297355 w 343"/>
                <a:gd name="T79" fmla="*/ 290742 h 29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343"/>
                <a:gd name="T121" fmla="*/ 0 h 294"/>
                <a:gd name="T122" fmla="*/ 343 w 343"/>
                <a:gd name="T123" fmla="*/ 294 h 29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343" h="294">
                  <a:moveTo>
                    <a:pt x="337" y="165"/>
                  </a:moveTo>
                  <a:lnTo>
                    <a:pt x="170" y="0"/>
                  </a:lnTo>
                  <a:lnTo>
                    <a:pt x="5" y="165"/>
                  </a:lnTo>
                  <a:lnTo>
                    <a:pt x="0" y="172"/>
                  </a:lnTo>
                  <a:lnTo>
                    <a:pt x="0" y="181"/>
                  </a:lnTo>
                  <a:lnTo>
                    <a:pt x="0" y="189"/>
                  </a:lnTo>
                  <a:lnTo>
                    <a:pt x="5" y="196"/>
                  </a:lnTo>
                  <a:lnTo>
                    <a:pt x="13" y="201"/>
                  </a:lnTo>
                  <a:lnTo>
                    <a:pt x="20" y="201"/>
                  </a:lnTo>
                  <a:lnTo>
                    <a:pt x="29" y="201"/>
                  </a:lnTo>
                  <a:lnTo>
                    <a:pt x="36" y="196"/>
                  </a:lnTo>
                  <a:lnTo>
                    <a:pt x="42" y="189"/>
                  </a:lnTo>
                  <a:lnTo>
                    <a:pt x="42" y="294"/>
                  </a:lnTo>
                  <a:lnTo>
                    <a:pt x="301" y="294"/>
                  </a:lnTo>
                  <a:lnTo>
                    <a:pt x="301" y="189"/>
                  </a:lnTo>
                  <a:lnTo>
                    <a:pt x="306" y="196"/>
                  </a:lnTo>
                  <a:lnTo>
                    <a:pt x="314" y="201"/>
                  </a:lnTo>
                  <a:lnTo>
                    <a:pt x="321" y="201"/>
                  </a:lnTo>
                  <a:lnTo>
                    <a:pt x="330" y="201"/>
                  </a:lnTo>
                  <a:lnTo>
                    <a:pt x="337" y="196"/>
                  </a:lnTo>
                  <a:lnTo>
                    <a:pt x="341" y="189"/>
                  </a:lnTo>
                  <a:lnTo>
                    <a:pt x="343" y="181"/>
                  </a:lnTo>
                  <a:lnTo>
                    <a:pt x="341" y="172"/>
                  </a:lnTo>
                  <a:lnTo>
                    <a:pt x="337" y="165"/>
                  </a:lnTo>
                  <a:close/>
                  <a:moveTo>
                    <a:pt x="279" y="272"/>
                  </a:moveTo>
                  <a:lnTo>
                    <a:pt x="214" y="272"/>
                  </a:lnTo>
                  <a:lnTo>
                    <a:pt x="214" y="187"/>
                  </a:lnTo>
                  <a:lnTo>
                    <a:pt x="129" y="187"/>
                  </a:lnTo>
                  <a:lnTo>
                    <a:pt x="129" y="272"/>
                  </a:lnTo>
                  <a:lnTo>
                    <a:pt x="63" y="272"/>
                  </a:lnTo>
                  <a:lnTo>
                    <a:pt x="63" y="169"/>
                  </a:lnTo>
                  <a:lnTo>
                    <a:pt x="170" y="60"/>
                  </a:lnTo>
                  <a:lnTo>
                    <a:pt x="279" y="169"/>
                  </a:lnTo>
                  <a:lnTo>
                    <a:pt x="279" y="2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solidFill>
                  <a:schemeClr val="bg1"/>
                </a:solidFill>
                <a:latin typeface="Calibri" panose="020F0502020204030204" pitchFamily="34" charset="0"/>
              </a:endParaRPr>
            </a:p>
          </p:txBody>
        </p:sp>
      </p:grpSp>
      <p:grpSp>
        <p:nvGrpSpPr>
          <p:cNvPr id="49" name="Group 86"/>
          <p:cNvGrpSpPr/>
          <p:nvPr/>
        </p:nvGrpSpPr>
        <p:grpSpPr bwMode="auto">
          <a:xfrm>
            <a:off x="4477186" y="4857791"/>
            <a:ext cx="848348" cy="848555"/>
            <a:chOff x="3357554" y="3643320"/>
            <a:chExt cx="636196" cy="636164"/>
          </a:xfrm>
        </p:grpSpPr>
        <p:sp>
          <p:nvSpPr>
            <p:cNvPr id="50" name="Rectangle 26"/>
            <p:cNvSpPr/>
            <p:nvPr/>
          </p:nvSpPr>
          <p:spPr>
            <a:xfrm>
              <a:off x="3357228" y="3643292"/>
              <a:ext cx="636522" cy="636335"/>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nvGrpSpPr>
            <p:cNvPr id="51" name="Group 67"/>
            <p:cNvGrpSpPr/>
            <p:nvPr/>
          </p:nvGrpSpPr>
          <p:grpSpPr>
            <a:xfrm>
              <a:off x="3428992" y="3857634"/>
              <a:ext cx="503238" cy="177800"/>
              <a:chOff x="1441430" y="4357700"/>
              <a:chExt cx="503238" cy="177800"/>
            </a:xfrm>
            <a:solidFill>
              <a:schemeClr val="bg1"/>
            </a:solidFill>
          </p:grpSpPr>
          <p:sp>
            <p:nvSpPr>
              <p:cNvPr id="52" name="Freeform 19"/>
              <p:cNvSpPr/>
              <p:nvPr/>
            </p:nvSpPr>
            <p:spPr bwMode="auto">
              <a:xfrm>
                <a:off x="1441430" y="4357700"/>
                <a:ext cx="231775" cy="177800"/>
              </a:xfrm>
              <a:custGeom>
                <a:avLst/>
                <a:gdLst/>
                <a:ahLst/>
                <a:cxnLst>
                  <a:cxn ang="0">
                    <a:pos x="192" y="0"/>
                  </a:cxn>
                  <a:cxn ang="0">
                    <a:pos x="203" y="0"/>
                  </a:cxn>
                  <a:cxn ang="0">
                    <a:pos x="225" y="5"/>
                  </a:cxn>
                  <a:cxn ang="0">
                    <a:pos x="245" y="13"/>
                  </a:cxn>
                  <a:cxn ang="0">
                    <a:pos x="262" y="26"/>
                  </a:cxn>
                  <a:cxn ang="0">
                    <a:pos x="271" y="32"/>
                  </a:cxn>
                  <a:cxn ang="0">
                    <a:pos x="282" y="47"/>
                  </a:cxn>
                  <a:cxn ang="0">
                    <a:pos x="292" y="63"/>
                  </a:cxn>
                  <a:cxn ang="0">
                    <a:pos x="232" y="63"/>
                  </a:cxn>
                  <a:cxn ang="0">
                    <a:pos x="213" y="53"/>
                  </a:cxn>
                  <a:cxn ang="0">
                    <a:pos x="192" y="49"/>
                  </a:cxn>
                  <a:cxn ang="0">
                    <a:pos x="112" y="49"/>
                  </a:cxn>
                  <a:cxn ang="0">
                    <a:pos x="88" y="54"/>
                  </a:cxn>
                  <a:cxn ang="0">
                    <a:pos x="68" y="68"/>
                  </a:cxn>
                  <a:cxn ang="0">
                    <a:pos x="61" y="77"/>
                  </a:cxn>
                  <a:cxn ang="0">
                    <a:pos x="51" y="99"/>
                  </a:cxn>
                  <a:cxn ang="0">
                    <a:pos x="50" y="111"/>
                  </a:cxn>
                  <a:cxn ang="0">
                    <a:pos x="51" y="124"/>
                  </a:cxn>
                  <a:cxn ang="0">
                    <a:pos x="61" y="146"/>
                  </a:cxn>
                  <a:cxn ang="0">
                    <a:pos x="68" y="154"/>
                  </a:cxn>
                  <a:cxn ang="0">
                    <a:pos x="88" y="168"/>
                  </a:cxn>
                  <a:cxn ang="0">
                    <a:pos x="112" y="173"/>
                  </a:cxn>
                  <a:cxn ang="0">
                    <a:pos x="192" y="173"/>
                  </a:cxn>
                  <a:cxn ang="0">
                    <a:pos x="213" y="169"/>
                  </a:cxn>
                  <a:cxn ang="0">
                    <a:pos x="232" y="158"/>
                  </a:cxn>
                  <a:cxn ang="0">
                    <a:pos x="292" y="158"/>
                  </a:cxn>
                  <a:cxn ang="0">
                    <a:pos x="282" y="175"/>
                  </a:cxn>
                  <a:cxn ang="0">
                    <a:pos x="271" y="189"/>
                  </a:cxn>
                  <a:cxn ang="0">
                    <a:pos x="262" y="196"/>
                  </a:cxn>
                  <a:cxn ang="0">
                    <a:pos x="245" y="209"/>
                  </a:cxn>
                  <a:cxn ang="0">
                    <a:pos x="225" y="217"/>
                  </a:cxn>
                  <a:cxn ang="0">
                    <a:pos x="203" y="221"/>
                  </a:cxn>
                  <a:cxn ang="0">
                    <a:pos x="112" y="222"/>
                  </a:cxn>
                  <a:cxn ang="0">
                    <a:pos x="100" y="221"/>
                  </a:cxn>
                  <a:cxn ang="0">
                    <a:pos x="78" y="217"/>
                  </a:cxn>
                  <a:cxn ang="0">
                    <a:pos x="58" y="209"/>
                  </a:cxn>
                  <a:cxn ang="0">
                    <a:pos x="41" y="196"/>
                  </a:cxn>
                  <a:cxn ang="0">
                    <a:pos x="34" y="189"/>
                  </a:cxn>
                  <a:cxn ang="0">
                    <a:pos x="20" y="173"/>
                  </a:cxn>
                  <a:cxn ang="0">
                    <a:pos x="9" y="154"/>
                  </a:cxn>
                  <a:cxn ang="0">
                    <a:pos x="3" y="133"/>
                  </a:cxn>
                  <a:cxn ang="0">
                    <a:pos x="0" y="111"/>
                  </a:cxn>
                  <a:cxn ang="0">
                    <a:pos x="0" y="111"/>
                  </a:cxn>
                  <a:cxn ang="0">
                    <a:pos x="3" y="89"/>
                  </a:cxn>
                  <a:cxn ang="0">
                    <a:pos x="9" y="68"/>
                  </a:cxn>
                  <a:cxn ang="0">
                    <a:pos x="20" y="49"/>
                  </a:cxn>
                  <a:cxn ang="0">
                    <a:pos x="34" y="32"/>
                  </a:cxn>
                  <a:cxn ang="0">
                    <a:pos x="41" y="26"/>
                  </a:cxn>
                  <a:cxn ang="0">
                    <a:pos x="58" y="13"/>
                  </a:cxn>
                  <a:cxn ang="0">
                    <a:pos x="78" y="5"/>
                  </a:cxn>
                  <a:cxn ang="0">
                    <a:pos x="100" y="0"/>
                  </a:cxn>
                  <a:cxn ang="0">
                    <a:pos x="112" y="0"/>
                  </a:cxn>
                </a:cxnLst>
                <a:rect l="0" t="0" r="r" b="b"/>
                <a:pathLst>
                  <a:path w="292" h="222">
                    <a:moveTo>
                      <a:pt x="112" y="0"/>
                    </a:moveTo>
                    <a:lnTo>
                      <a:pt x="192" y="0"/>
                    </a:lnTo>
                    <a:lnTo>
                      <a:pt x="192" y="0"/>
                    </a:lnTo>
                    <a:lnTo>
                      <a:pt x="203" y="0"/>
                    </a:lnTo>
                    <a:lnTo>
                      <a:pt x="214" y="2"/>
                    </a:lnTo>
                    <a:lnTo>
                      <a:pt x="225" y="5"/>
                    </a:lnTo>
                    <a:lnTo>
                      <a:pt x="235" y="9"/>
                    </a:lnTo>
                    <a:lnTo>
                      <a:pt x="245" y="13"/>
                    </a:lnTo>
                    <a:lnTo>
                      <a:pt x="254" y="18"/>
                    </a:lnTo>
                    <a:lnTo>
                      <a:pt x="262" y="26"/>
                    </a:lnTo>
                    <a:lnTo>
                      <a:pt x="271" y="32"/>
                    </a:lnTo>
                    <a:lnTo>
                      <a:pt x="271" y="32"/>
                    </a:lnTo>
                    <a:lnTo>
                      <a:pt x="277" y="39"/>
                    </a:lnTo>
                    <a:lnTo>
                      <a:pt x="282" y="47"/>
                    </a:lnTo>
                    <a:lnTo>
                      <a:pt x="288" y="56"/>
                    </a:lnTo>
                    <a:lnTo>
                      <a:pt x="292" y="63"/>
                    </a:lnTo>
                    <a:lnTo>
                      <a:pt x="232" y="63"/>
                    </a:lnTo>
                    <a:lnTo>
                      <a:pt x="232" y="63"/>
                    </a:lnTo>
                    <a:lnTo>
                      <a:pt x="223" y="58"/>
                    </a:lnTo>
                    <a:lnTo>
                      <a:pt x="213" y="53"/>
                    </a:lnTo>
                    <a:lnTo>
                      <a:pt x="203" y="51"/>
                    </a:lnTo>
                    <a:lnTo>
                      <a:pt x="192" y="49"/>
                    </a:lnTo>
                    <a:lnTo>
                      <a:pt x="112" y="49"/>
                    </a:lnTo>
                    <a:lnTo>
                      <a:pt x="112" y="49"/>
                    </a:lnTo>
                    <a:lnTo>
                      <a:pt x="99" y="51"/>
                    </a:lnTo>
                    <a:lnTo>
                      <a:pt x="88" y="54"/>
                    </a:lnTo>
                    <a:lnTo>
                      <a:pt x="77" y="60"/>
                    </a:lnTo>
                    <a:lnTo>
                      <a:pt x="68" y="68"/>
                    </a:lnTo>
                    <a:lnTo>
                      <a:pt x="68" y="68"/>
                    </a:lnTo>
                    <a:lnTo>
                      <a:pt x="61" y="77"/>
                    </a:lnTo>
                    <a:lnTo>
                      <a:pt x="55" y="86"/>
                    </a:lnTo>
                    <a:lnTo>
                      <a:pt x="51" y="99"/>
                    </a:lnTo>
                    <a:lnTo>
                      <a:pt x="50" y="111"/>
                    </a:lnTo>
                    <a:lnTo>
                      <a:pt x="50" y="111"/>
                    </a:lnTo>
                    <a:lnTo>
                      <a:pt x="50" y="111"/>
                    </a:lnTo>
                    <a:lnTo>
                      <a:pt x="51" y="124"/>
                    </a:lnTo>
                    <a:lnTo>
                      <a:pt x="55" y="135"/>
                    </a:lnTo>
                    <a:lnTo>
                      <a:pt x="61" y="146"/>
                    </a:lnTo>
                    <a:lnTo>
                      <a:pt x="68" y="154"/>
                    </a:lnTo>
                    <a:lnTo>
                      <a:pt x="68" y="154"/>
                    </a:lnTo>
                    <a:lnTo>
                      <a:pt x="77" y="162"/>
                    </a:lnTo>
                    <a:lnTo>
                      <a:pt x="88" y="168"/>
                    </a:lnTo>
                    <a:lnTo>
                      <a:pt x="99" y="172"/>
                    </a:lnTo>
                    <a:lnTo>
                      <a:pt x="112" y="173"/>
                    </a:lnTo>
                    <a:lnTo>
                      <a:pt x="192" y="173"/>
                    </a:lnTo>
                    <a:lnTo>
                      <a:pt x="192" y="173"/>
                    </a:lnTo>
                    <a:lnTo>
                      <a:pt x="203" y="172"/>
                    </a:lnTo>
                    <a:lnTo>
                      <a:pt x="213" y="169"/>
                    </a:lnTo>
                    <a:lnTo>
                      <a:pt x="223" y="164"/>
                    </a:lnTo>
                    <a:lnTo>
                      <a:pt x="232" y="158"/>
                    </a:lnTo>
                    <a:lnTo>
                      <a:pt x="292" y="158"/>
                    </a:lnTo>
                    <a:lnTo>
                      <a:pt x="292" y="158"/>
                    </a:lnTo>
                    <a:lnTo>
                      <a:pt x="288" y="167"/>
                    </a:lnTo>
                    <a:lnTo>
                      <a:pt x="282" y="175"/>
                    </a:lnTo>
                    <a:lnTo>
                      <a:pt x="277" y="183"/>
                    </a:lnTo>
                    <a:lnTo>
                      <a:pt x="271" y="189"/>
                    </a:lnTo>
                    <a:lnTo>
                      <a:pt x="271" y="189"/>
                    </a:lnTo>
                    <a:lnTo>
                      <a:pt x="262" y="196"/>
                    </a:lnTo>
                    <a:lnTo>
                      <a:pt x="254" y="203"/>
                    </a:lnTo>
                    <a:lnTo>
                      <a:pt x="245" y="209"/>
                    </a:lnTo>
                    <a:lnTo>
                      <a:pt x="235" y="214"/>
                    </a:lnTo>
                    <a:lnTo>
                      <a:pt x="225" y="217"/>
                    </a:lnTo>
                    <a:lnTo>
                      <a:pt x="214" y="220"/>
                    </a:lnTo>
                    <a:lnTo>
                      <a:pt x="203" y="221"/>
                    </a:lnTo>
                    <a:lnTo>
                      <a:pt x="192" y="222"/>
                    </a:lnTo>
                    <a:lnTo>
                      <a:pt x="112" y="222"/>
                    </a:lnTo>
                    <a:lnTo>
                      <a:pt x="112" y="222"/>
                    </a:lnTo>
                    <a:lnTo>
                      <a:pt x="100" y="221"/>
                    </a:lnTo>
                    <a:lnTo>
                      <a:pt x="89" y="220"/>
                    </a:lnTo>
                    <a:lnTo>
                      <a:pt x="78" y="217"/>
                    </a:lnTo>
                    <a:lnTo>
                      <a:pt x="68" y="214"/>
                    </a:lnTo>
                    <a:lnTo>
                      <a:pt x="58" y="209"/>
                    </a:lnTo>
                    <a:lnTo>
                      <a:pt x="50" y="203"/>
                    </a:lnTo>
                    <a:lnTo>
                      <a:pt x="41" y="196"/>
                    </a:lnTo>
                    <a:lnTo>
                      <a:pt x="34" y="189"/>
                    </a:lnTo>
                    <a:lnTo>
                      <a:pt x="34" y="189"/>
                    </a:lnTo>
                    <a:lnTo>
                      <a:pt x="26" y="182"/>
                    </a:lnTo>
                    <a:lnTo>
                      <a:pt x="20" y="173"/>
                    </a:lnTo>
                    <a:lnTo>
                      <a:pt x="14" y="164"/>
                    </a:lnTo>
                    <a:lnTo>
                      <a:pt x="9" y="154"/>
                    </a:lnTo>
                    <a:lnTo>
                      <a:pt x="5" y="143"/>
                    </a:lnTo>
                    <a:lnTo>
                      <a:pt x="3" y="133"/>
                    </a:lnTo>
                    <a:lnTo>
                      <a:pt x="2" y="122"/>
                    </a:lnTo>
                    <a:lnTo>
                      <a:pt x="0" y="111"/>
                    </a:lnTo>
                    <a:lnTo>
                      <a:pt x="0" y="111"/>
                    </a:lnTo>
                    <a:lnTo>
                      <a:pt x="0" y="111"/>
                    </a:lnTo>
                    <a:lnTo>
                      <a:pt x="2" y="100"/>
                    </a:lnTo>
                    <a:lnTo>
                      <a:pt x="3" y="89"/>
                    </a:lnTo>
                    <a:lnTo>
                      <a:pt x="5" y="78"/>
                    </a:lnTo>
                    <a:lnTo>
                      <a:pt x="9" y="68"/>
                    </a:lnTo>
                    <a:lnTo>
                      <a:pt x="14" y="58"/>
                    </a:lnTo>
                    <a:lnTo>
                      <a:pt x="20" y="49"/>
                    </a:lnTo>
                    <a:lnTo>
                      <a:pt x="26" y="41"/>
                    </a:lnTo>
                    <a:lnTo>
                      <a:pt x="34" y="32"/>
                    </a:lnTo>
                    <a:lnTo>
                      <a:pt x="34" y="32"/>
                    </a:lnTo>
                    <a:lnTo>
                      <a:pt x="41" y="26"/>
                    </a:lnTo>
                    <a:lnTo>
                      <a:pt x="50" y="18"/>
                    </a:lnTo>
                    <a:lnTo>
                      <a:pt x="58" y="13"/>
                    </a:lnTo>
                    <a:lnTo>
                      <a:pt x="68" y="9"/>
                    </a:lnTo>
                    <a:lnTo>
                      <a:pt x="78" y="5"/>
                    </a:lnTo>
                    <a:lnTo>
                      <a:pt x="89" y="2"/>
                    </a:lnTo>
                    <a:lnTo>
                      <a:pt x="100" y="0"/>
                    </a:lnTo>
                    <a:lnTo>
                      <a:pt x="112" y="0"/>
                    </a:lnTo>
                    <a:lnTo>
                      <a:pt x="112" y="0"/>
                    </a:lnTo>
                    <a:close/>
                  </a:path>
                </a:pathLst>
              </a:custGeom>
              <a:grpFill/>
              <a:ln w="9525">
                <a:noFill/>
                <a:round/>
              </a:ln>
            </p:spPr>
            <p:txBody>
              <a:bodyPr/>
              <a:lstStyle/>
              <a:p>
                <a:pPr fontAlgn="auto">
                  <a:spcBef>
                    <a:spcPts val="0"/>
                  </a:spcBef>
                  <a:spcAft>
                    <a:spcPts val="0"/>
                  </a:spcAft>
                  <a:defRPr/>
                </a:pPr>
                <a:endParaRPr lang="en-US">
                  <a:solidFill>
                    <a:schemeClr val="bg1"/>
                  </a:solidFill>
                  <a:latin typeface="+mn-lt"/>
                  <a:cs typeface="+mn-cs"/>
                </a:endParaRPr>
              </a:p>
            </p:txBody>
          </p:sp>
          <p:sp>
            <p:nvSpPr>
              <p:cNvPr id="53" name="Freeform 20"/>
              <p:cNvSpPr/>
              <p:nvPr/>
            </p:nvSpPr>
            <p:spPr bwMode="auto">
              <a:xfrm>
                <a:off x="1714480" y="4357700"/>
                <a:ext cx="230188" cy="177800"/>
              </a:xfrm>
              <a:custGeom>
                <a:avLst/>
                <a:gdLst/>
                <a:ahLst/>
                <a:cxnLst>
                  <a:cxn ang="0">
                    <a:pos x="181" y="0"/>
                  </a:cxn>
                  <a:cxn ang="0">
                    <a:pos x="192" y="0"/>
                  </a:cxn>
                  <a:cxn ang="0">
                    <a:pos x="213" y="5"/>
                  </a:cxn>
                  <a:cxn ang="0">
                    <a:pos x="234" y="13"/>
                  </a:cxn>
                  <a:cxn ang="0">
                    <a:pos x="251" y="26"/>
                  </a:cxn>
                  <a:cxn ang="0">
                    <a:pos x="258" y="32"/>
                  </a:cxn>
                  <a:cxn ang="0">
                    <a:pos x="272" y="49"/>
                  </a:cxn>
                  <a:cxn ang="0">
                    <a:pos x="283" y="68"/>
                  </a:cxn>
                  <a:cxn ang="0">
                    <a:pos x="289" y="89"/>
                  </a:cxn>
                  <a:cxn ang="0">
                    <a:pos x="292" y="111"/>
                  </a:cxn>
                  <a:cxn ang="0">
                    <a:pos x="292" y="111"/>
                  </a:cxn>
                  <a:cxn ang="0">
                    <a:pos x="289" y="133"/>
                  </a:cxn>
                  <a:cxn ang="0">
                    <a:pos x="283" y="154"/>
                  </a:cxn>
                  <a:cxn ang="0">
                    <a:pos x="272" y="173"/>
                  </a:cxn>
                  <a:cxn ang="0">
                    <a:pos x="258" y="189"/>
                  </a:cxn>
                  <a:cxn ang="0">
                    <a:pos x="251" y="196"/>
                  </a:cxn>
                  <a:cxn ang="0">
                    <a:pos x="234" y="209"/>
                  </a:cxn>
                  <a:cxn ang="0">
                    <a:pos x="213" y="217"/>
                  </a:cxn>
                  <a:cxn ang="0">
                    <a:pos x="192" y="221"/>
                  </a:cxn>
                  <a:cxn ang="0">
                    <a:pos x="100" y="222"/>
                  </a:cxn>
                  <a:cxn ang="0">
                    <a:pos x="89" y="221"/>
                  </a:cxn>
                  <a:cxn ang="0">
                    <a:pos x="67" y="217"/>
                  </a:cxn>
                  <a:cxn ang="0">
                    <a:pos x="47" y="209"/>
                  </a:cxn>
                  <a:cxn ang="0">
                    <a:pos x="30" y="196"/>
                  </a:cxn>
                  <a:cxn ang="0">
                    <a:pos x="21" y="189"/>
                  </a:cxn>
                  <a:cxn ang="0">
                    <a:pos x="9" y="175"/>
                  </a:cxn>
                  <a:cxn ang="0">
                    <a:pos x="0" y="158"/>
                  </a:cxn>
                  <a:cxn ang="0">
                    <a:pos x="61" y="158"/>
                  </a:cxn>
                  <a:cxn ang="0">
                    <a:pos x="79" y="169"/>
                  </a:cxn>
                  <a:cxn ang="0">
                    <a:pos x="100" y="173"/>
                  </a:cxn>
                  <a:cxn ang="0">
                    <a:pos x="181" y="173"/>
                  </a:cxn>
                  <a:cxn ang="0">
                    <a:pos x="204" y="168"/>
                  </a:cxn>
                  <a:cxn ang="0">
                    <a:pos x="224" y="154"/>
                  </a:cxn>
                  <a:cxn ang="0">
                    <a:pos x="231" y="146"/>
                  </a:cxn>
                  <a:cxn ang="0">
                    <a:pos x="241" y="124"/>
                  </a:cxn>
                  <a:cxn ang="0">
                    <a:pos x="242" y="111"/>
                  </a:cxn>
                  <a:cxn ang="0">
                    <a:pos x="241" y="99"/>
                  </a:cxn>
                  <a:cxn ang="0">
                    <a:pos x="231" y="77"/>
                  </a:cxn>
                  <a:cxn ang="0">
                    <a:pos x="224" y="68"/>
                  </a:cxn>
                  <a:cxn ang="0">
                    <a:pos x="204" y="54"/>
                  </a:cxn>
                  <a:cxn ang="0">
                    <a:pos x="181" y="49"/>
                  </a:cxn>
                  <a:cxn ang="0">
                    <a:pos x="100" y="49"/>
                  </a:cxn>
                  <a:cxn ang="0">
                    <a:pos x="79" y="53"/>
                  </a:cxn>
                  <a:cxn ang="0">
                    <a:pos x="61" y="63"/>
                  </a:cxn>
                  <a:cxn ang="0">
                    <a:pos x="0" y="63"/>
                  </a:cxn>
                  <a:cxn ang="0">
                    <a:pos x="9" y="47"/>
                  </a:cxn>
                  <a:cxn ang="0">
                    <a:pos x="21" y="32"/>
                  </a:cxn>
                  <a:cxn ang="0">
                    <a:pos x="30" y="26"/>
                  </a:cxn>
                  <a:cxn ang="0">
                    <a:pos x="47" y="13"/>
                  </a:cxn>
                  <a:cxn ang="0">
                    <a:pos x="67" y="5"/>
                  </a:cxn>
                  <a:cxn ang="0">
                    <a:pos x="89" y="0"/>
                  </a:cxn>
                  <a:cxn ang="0">
                    <a:pos x="100" y="0"/>
                  </a:cxn>
                </a:cxnLst>
                <a:rect l="0" t="0" r="r" b="b"/>
                <a:pathLst>
                  <a:path w="292" h="222">
                    <a:moveTo>
                      <a:pt x="100" y="0"/>
                    </a:moveTo>
                    <a:lnTo>
                      <a:pt x="181" y="0"/>
                    </a:lnTo>
                    <a:lnTo>
                      <a:pt x="181" y="0"/>
                    </a:lnTo>
                    <a:lnTo>
                      <a:pt x="192" y="0"/>
                    </a:lnTo>
                    <a:lnTo>
                      <a:pt x="203" y="2"/>
                    </a:lnTo>
                    <a:lnTo>
                      <a:pt x="213" y="5"/>
                    </a:lnTo>
                    <a:lnTo>
                      <a:pt x="224" y="9"/>
                    </a:lnTo>
                    <a:lnTo>
                      <a:pt x="234" y="13"/>
                    </a:lnTo>
                    <a:lnTo>
                      <a:pt x="242" y="18"/>
                    </a:lnTo>
                    <a:lnTo>
                      <a:pt x="251" y="26"/>
                    </a:lnTo>
                    <a:lnTo>
                      <a:pt x="258" y="32"/>
                    </a:lnTo>
                    <a:lnTo>
                      <a:pt x="258" y="32"/>
                    </a:lnTo>
                    <a:lnTo>
                      <a:pt x="266" y="41"/>
                    </a:lnTo>
                    <a:lnTo>
                      <a:pt x="272" y="49"/>
                    </a:lnTo>
                    <a:lnTo>
                      <a:pt x="278" y="58"/>
                    </a:lnTo>
                    <a:lnTo>
                      <a:pt x="283" y="68"/>
                    </a:lnTo>
                    <a:lnTo>
                      <a:pt x="287" y="78"/>
                    </a:lnTo>
                    <a:lnTo>
                      <a:pt x="289" y="89"/>
                    </a:lnTo>
                    <a:lnTo>
                      <a:pt x="291" y="100"/>
                    </a:lnTo>
                    <a:lnTo>
                      <a:pt x="292" y="111"/>
                    </a:lnTo>
                    <a:lnTo>
                      <a:pt x="292" y="111"/>
                    </a:lnTo>
                    <a:lnTo>
                      <a:pt x="292" y="111"/>
                    </a:lnTo>
                    <a:lnTo>
                      <a:pt x="291" y="122"/>
                    </a:lnTo>
                    <a:lnTo>
                      <a:pt x="289" y="133"/>
                    </a:lnTo>
                    <a:lnTo>
                      <a:pt x="287" y="143"/>
                    </a:lnTo>
                    <a:lnTo>
                      <a:pt x="283" y="154"/>
                    </a:lnTo>
                    <a:lnTo>
                      <a:pt x="278" y="164"/>
                    </a:lnTo>
                    <a:lnTo>
                      <a:pt x="272" y="173"/>
                    </a:lnTo>
                    <a:lnTo>
                      <a:pt x="266" y="182"/>
                    </a:lnTo>
                    <a:lnTo>
                      <a:pt x="258" y="189"/>
                    </a:lnTo>
                    <a:lnTo>
                      <a:pt x="258" y="189"/>
                    </a:lnTo>
                    <a:lnTo>
                      <a:pt x="251" y="196"/>
                    </a:lnTo>
                    <a:lnTo>
                      <a:pt x="242" y="203"/>
                    </a:lnTo>
                    <a:lnTo>
                      <a:pt x="234" y="209"/>
                    </a:lnTo>
                    <a:lnTo>
                      <a:pt x="224" y="214"/>
                    </a:lnTo>
                    <a:lnTo>
                      <a:pt x="213" y="217"/>
                    </a:lnTo>
                    <a:lnTo>
                      <a:pt x="203" y="220"/>
                    </a:lnTo>
                    <a:lnTo>
                      <a:pt x="192" y="221"/>
                    </a:lnTo>
                    <a:lnTo>
                      <a:pt x="181" y="222"/>
                    </a:lnTo>
                    <a:lnTo>
                      <a:pt x="100" y="222"/>
                    </a:lnTo>
                    <a:lnTo>
                      <a:pt x="100" y="222"/>
                    </a:lnTo>
                    <a:lnTo>
                      <a:pt x="89" y="221"/>
                    </a:lnTo>
                    <a:lnTo>
                      <a:pt x="78" y="220"/>
                    </a:lnTo>
                    <a:lnTo>
                      <a:pt x="67" y="217"/>
                    </a:lnTo>
                    <a:lnTo>
                      <a:pt x="57" y="214"/>
                    </a:lnTo>
                    <a:lnTo>
                      <a:pt x="47" y="209"/>
                    </a:lnTo>
                    <a:lnTo>
                      <a:pt x="38" y="203"/>
                    </a:lnTo>
                    <a:lnTo>
                      <a:pt x="30" y="196"/>
                    </a:lnTo>
                    <a:lnTo>
                      <a:pt x="21" y="189"/>
                    </a:lnTo>
                    <a:lnTo>
                      <a:pt x="21" y="189"/>
                    </a:lnTo>
                    <a:lnTo>
                      <a:pt x="15" y="183"/>
                    </a:lnTo>
                    <a:lnTo>
                      <a:pt x="9" y="175"/>
                    </a:lnTo>
                    <a:lnTo>
                      <a:pt x="4" y="167"/>
                    </a:lnTo>
                    <a:lnTo>
                      <a:pt x="0" y="158"/>
                    </a:lnTo>
                    <a:lnTo>
                      <a:pt x="61" y="158"/>
                    </a:lnTo>
                    <a:lnTo>
                      <a:pt x="61" y="158"/>
                    </a:lnTo>
                    <a:lnTo>
                      <a:pt x="69" y="164"/>
                    </a:lnTo>
                    <a:lnTo>
                      <a:pt x="79" y="169"/>
                    </a:lnTo>
                    <a:lnTo>
                      <a:pt x="89" y="172"/>
                    </a:lnTo>
                    <a:lnTo>
                      <a:pt x="100" y="173"/>
                    </a:lnTo>
                    <a:lnTo>
                      <a:pt x="181" y="173"/>
                    </a:lnTo>
                    <a:lnTo>
                      <a:pt x="181" y="173"/>
                    </a:lnTo>
                    <a:lnTo>
                      <a:pt x="193" y="172"/>
                    </a:lnTo>
                    <a:lnTo>
                      <a:pt x="204" y="168"/>
                    </a:lnTo>
                    <a:lnTo>
                      <a:pt x="215" y="162"/>
                    </a:lnTo>
                    <a:lnTo>
                      <a:pt x="224" y="154"/>
                    </a:lnTo>
                    <a:lnTo>
                      <a:pt x="224" y="154"/>
                    </a:lnTo>
                    <a:lnTo>
                      <a:pt x="231" y="146"/>
                    </a:lnTo>
                    <a:lnTo>
                      <a:pt x="237" y="135"/>
                    </a:lnTo>
                    <a:lnTo>
                      <a:pt x="241" y="124"/>
                    </a:lnTo>
                    <a:lnTo>
                      <a:pt x="242" y="111"/>
                    </a:lnTo>
                    <a:lnTo>
                      <a:pt x="242" y="111"/>
                    </a:lnTo>
                    <a:lnTo>
                      <a:pt x="242" y="111"/>
                    </a:lnTo>
                    <a:lnTo>
                      <a:pt x="241" y="99"/>
                    </a:lnTo>
                    <a:lnTo>
                      <a:pt x="237" y="86"/>
                    </a:lnTo>
                    <a:lnTo>
                      <a:pt x="231" y="77"/>
                    </a:lnTo>
                    <a:lnTo>
                      <a:pt x="224" y="68"/>
                    </a:lnTo>
                    <a:lnTo>
                      <a:pt x="224" y="68"/>
                    </a:lnTo>
                    <a:lnTo>
                      <a:pt x="215" y="60"/>
                    </a:lnTo>
                    <a:lnTo>
                      <a:pt x="204" y="54"/>
                    </a:lnTo>
                    <a:lnTo>
                      <a:pt x="193" y="51"/>
                    </a:lnTo>
                    <a:lnTo>
                      <a:pt x="181" y="49"/>
                    </a:lnTo>
                    <a:lnTo>
                      <a:pt x="100" y="49"/>
                    </a:lnTo>
                    <a:lnTo>
                      <a:pt x="100" y="49"/>
                    </a:lnTo>
                    <a:lnTo>
                      <a:pt x="89" y="51"/>
                    </a:lnTo>
                    <a:lnTo>
                      <a:pt x="79" y="53"/>
                    </a:lnTo>
                    <a:lnTo>
                      <a:pt x="69" y="58"/>
                    </a:lnTo>
                    <a:lnTo>
                      <a:pt x="61" y="63"/>
                    </a:lnTo>
                    <a:lnTo>
                      <a:pt x="0" y="63"/>
                    </a:lnTo>
                    <a:lnTo>
                      <a:pt x="0" y="63"/>
                    </a:lnTo>
                    <a:lnTo>
                      <a:pt x="4" y="56"/>
                    </a:lnTo>
                    <a:lnTo>
                      <a:pt x="9" y="47"/>
                    </a:lnTo>
                    <a:lnTo>
                      <a:pt x="15" y="39"/>
                    </a:lnTo>
                    <a:lnTo>
                      <a:pt x="21" y="32"/>
                    </a:lnTo>
                    <a:lnTo>
                      <a:pt x="21" y="32"/>
                    </a:lnTo>
                    <a:lnTo>
                      <a:pt x="30" y="26"/>
                    </a:lnTo>
                    <a:lnTo>
                      <a:pt x="38" y="18"/>
                    </a:lnTo>
                    <a:lnTo>
                      <a:pt x="47" y="13"/>
                    </a:lnTo>
                    <a:lnTo>
                      <a:pt x="57" y="9"/>
                    </a:lnTo>
                    <a:lnTo>
                      <a:pt x="67" y="5"/>
                    </a:lnTo>
                    <a:lnTo>
                      <a:pt x="78" y="2"/>
                    </a:lnTo>
                    <a:lnTo>
                      <a:pt x="89" y="0"/>
                    </a:lnTo>
                    <a:lnTo>
                      <a:pt x="100" y="0"/>
                    </a:lnTo>
                    <a:lnTo>
                      <a:pt x="100" y="0"/>
                    </a:lnTo>
                    <a:close/>
                  </a:path>
                </a:pathLst>
              </a:custGeom>
              <a:grpFill/>
              <a:ln w="9525">
                <a:noFill/>
                <a:round/>
              </a:ln>
            </p:spPr>
            <p:txBody>
              <a:bodyPr/>
              <a:lstStyle/>
              <a:p>
                <a:pPr fontAlgn="auto">
                  <a:spcBef>
                    <a:spcPts val="0"/>
                  </a:spcBef>
                  <a:spcAft>
                    <a:spcPts val="0"/>
                  </a:spcAft>
                  <a:defRPr/>
                </a:pPr>
                <a:endParaRPr lang="en-US">
                  <a:solidFill>
                    <a:schemeClr val="bg1"/>
                  </a:solidFill>
                  <a:latin typeface="+mn-lt"/>
                  <a:cs typeface="+mn-cs"/>
                </a:endParaRPr>
              </a:p>
            </p:txBody>
          </p:sp>
          <p:sp>
            <p:nvSpPr>
              <p:cNvPr id="54" name="Freeform 21"/>
              <p:cNvSpPr/>
              <p:nvPr/>
            </p:nvSpPr>
            <p:spPr bwMode="auto">
              <a:xfrm>
                <a:off x="1601767" y="4427550"/>
                <a:ext cx="195263" cy="36513"/>
              </a:xfrm>
              <a:custGeom>
                <a:avLst/>
                <a:gdLst/>
                <a:ahLst/>
                <a:cxnLst>
                  <a:cxn ang="0">
                    <a:pos x="24" y="0"/>
                  </a:cxn>
                  <a:cxn ang="0">
                    <a:pos x="224" y="0"/>
                  </a:cxn>
                  <a:cxn ang="0">
                    <a:pos x="224" y="0"/>
                  </a:cxn>
                  <a:cxn ang="0">
                    <a:pos x="229" y="1"/>
                  </a:cxn>
                  <a:cxn ang="0">
                    <a:pos x="233" y="2"/>
                  </a:cxn>
                  <a:cxn ang="0">
                    <a:pos x="236" y="5"/>
                  </a:cxn>
                  <a:cxn ang="0">
                    <a:pos x="240" y="7"/>
                  </a:cxn>
                  <a:cxn ang="0">
                    <a:pos x="242" y="11"/>
                  </a:cxn>
                  <a:cxn ang="0">
                    <a:pos x="245" y="14"/>
                  </a:cxn>
                  <a:cxn ang="0">
                    <a:pos x="246" y="18"/>
                  </a:cxn>
                  <a:cxn ang="0">
                    <a:pos x="246" y="23"/>
                  </a:cxn>
                  <a:cxn ang="0">
                    <a:pos x="246" y="23"/>
                  </a:cxn>
                  <a:cxn ang="0">
                    <a:pos x="246" y="23"/>
                  </a:cxn>
                  <a:cxn ang="0">
                    <a:pos x="246" y="28"/>
                  </a:cxn>
                  <a:cxn ang="0">
                    <a:pos x="245" y="32"/>
                  </a:cxn>
                  <a:cxn ang="0">
                    <a:pos x="242" y="36"/>
                  </a:cxn>
                  <a:cxn ang="0">
                    <a:pos x="240" y="39"/>
                  </a:cxn>
                  <a:cxn ang="0">
                    <a:pos x="236" y="42"/>
                  </a:cxn>
                  <a:cxn ang="0">
                    <a:pos x="233" y="44"/>
                  </a:cxn>
                  <a:cxn ang="0">
                    <a:pos x="229" y="45"/>
                  </a:cxn>
                  <a:cxn ang="0">
                    <a:pos x="224" y="45"/>
                  </a:cxn>
                  <a:cxn ang="0">
                    <a:pos x="24" y="45"/>
                  </a:cxn>
                  <a:cxn ang="0">
                    <a:pos x="24" y="45"/>
                  </a:cxn>
                  <a:cxn ang="0">
                    <a:pos x="19" y="45"/>
                  </a:cxn>
                  <a:cxn ang="0">
                    <a:pos x="14" y="44"/>
                  </a:cxn>
                  <a:cxn ang="0">
                    <a:pos x="10" y="42"/>
                  </a:cxn>
                  <a:cxn ang="0">
                    <a:pos x="6" y="39"/>
                  </a:cxn>
                  <a:cxn ang="0">
                    <a:pos x="4" y="36"/>
                  </a:cxn>
                  <a:cxn ang="0">
                    <a:pos x="3" y="32"/>
                  </a:cxn>
                  <a:cxn ang="0">
                    <a:pos x="0" y="28"/>
                  </a:cxn>
                  <a:cxn ang="0">
                    <a:pos x="0" y="23"/>
                  </a:cxn>
                  <a:cxn ang="0">
                    <a:pos x="0" y="23"/>
                  </a:cxn>
                  <a:cxn ang="0">
                    <a:pos x="0" y="23"/>
                  </a:cxn>
                  <a:cxn ang="0">
                    <a:pos x="0" y="18"/>
                  </a:cxn>
                  <a:cxn ang="0">
                    <a:pos x="3" y="14"/>
                  </a:cxn>
                  <a:cxn ang="0">
                    <a:pos x="4" y="11"/>
                  </a:cxn>
                  <a:cxn ang="0">
                    <a:pos x="6" y="7"/>
                  </a:cxn>
                  <a:cxn ang="0">
                    <a:pos x="10" y="5"/>
                  </a:cxn>
                  <a:cxn ang="0">
                    <a:pos x="14" y="2"/>
                  </a:cxn>
                  <a:cxn ang="0">
                    <a:pos x="19" y="1"/>
                  </a:cxn>
                  <a:cxn ang="0">
                    <a:pos x="24" y="0"/>
                  </a:cxn>
                  <a:cxn ang="0">
                    <a:pos x="24" y="0"/>
                  </a:cxn>
                </a:cxnLst>
                <a:rect l="0" t="0" r="r" b="b"/>
                <a:pathLst>
                  <a:path w="246" h="45">
                    <a:moveTo>
                      <a:pt x="24" y="0"/>
                    </a:moveTo>
                    <a:lnTo>
                      <a:pt x="224" y="0"/>
                    </a:lnTo>
                    <a:lnTo>
                      <a:pt x="224" y="0"/>
                    </a:lnTo>
                    <a:lnTo>
                      <a:pt x="229" y="1"/>
                    </a:lnTo>
                    <a:lnTo>
                      <a:pt x="233" y="2"/>
                    </a:lnTo>
                    <a:lnTo>
                      <a:pt x="236" y="5"/>
                    </a:lnTo>
                    <a:lnTo>
                      <a:pt x="240" y="7"/>
                    </a:lnTo>
                    <a:lnTo>
                      <a:pt x="242" y="11"/>
                    </a:lnTo>
                    <a:lnTo>
                      <a:pt x="245" y="14"/>
                    </a:lnTo>
                    <a:lnTo>
                      <a:pt x="246" y="18"/>
                    </a:lnTo>
                    <a:lnTo>
                      <a:pt x="246" y="23"/>
                    </a:lnTo>
                    <a:lnTo>
                      <a:pt x="246" y="23"/>
                    </a:lnTo>
                    <a:lnTo>
                      <a:pt x="246" y="23"/>
                    </a:lnTo>
                    <a:lnTo>
                      <a:pt x="246" y="28"/>
                    </a:lnTo>
                    <a:lnTo>
                      <a:pt x="245" y="32"/>
                    </a:lnTo>
                    <a:lnTo>
                      <a:pt x="242" y="36"/>
                    </a:lnTo>
                    <a:lnTo>
                      <a:pt x="240" y="39"/>
                    </a:lnTo>
                    <a:lnTo>
                      <a:pt x="236" y="42"/>
                    </a:lnTo>
                    <a:lnTo>
                      <a:pt x="233" y="44"/>
                    </a:lnTo>
                    <a:lnTo>
                      <a:pt x="229" y="45"/>
                    </a:lnTo>
                    <a:lnTo>
                      <a:pt x="224" y="45"/>
                    </a:lnTo>
                    <a:lnTo>
                      <a:pt x="24" y="45"/>
                    </a:lnTo>
                    <a:lnTo>
                      <a:pt x="24" y="45"/>
                    </a:lnTo>
                    <a:lnTo>
                      <a:pt x="19" y="45"/>
                    </a:lnTo>
                    <a:lnTo>
                      <a:pt x="14" y="44"/>
                    </a:lnTo>
                    <a:lnTo>
                      <a:pt x="10" y="42"/>
                    </a:lnTo>
                    <a:lnTo>
                      <a:pt x="6" y="39"/>
                    </a:lnTo>
                    <a:lnTo>
                      <a:pt x="4" y="36"/>
                    </a:lnTo>
                    <a:lnTo>
                      <a:pt x="3" y="32"/>
                    </a:lnTo>
                    <a:lnTo>
                      <a:pt x="0" y="28"/>
                    </a:lnTo>
                    <a:lnTo>
                      <a:pt x="0" y="23"/>
                    </a:lnTo>
                    <a:lnTo>
                      <a:pt x="0" y="23"/>
                    </a:lnTo>
                    <a:lnTo>
                      <a:pt x="0" y="23"/>
                    </a:lnTo>
                    <a:lnTo>
                      <a:pt x="0" y="18"/>
                    </a:lnTo>
                    <a:lnTo>
                      <a:pt x="3" y="14"/>
                    </a:lnTo>
                    <a:lnTo>
                      <a:pt x="4" y="11"/>
                    </a:lnTo>
                    <a:lnTo>
                      <a:pt x="6" y="7"/>
                    </a:lnTo>
                    <a:lnTo>
                      <a:pt x="10" y="5"/>
                    </a:lnTo>
                    <a:lnTo>
                      <a:pt x="14" y="2"/>
                    </a:lnTo>
                    <a:lnTo>
                      <a:pt x="19" y="1"/>
                    </a:lnTo>
                    <a:lnTo>
                      <a:pt x="24" y="0"/>
                    </a:lnTo>
                    <a:lnTo>
                      <a:pt x="24" y="0"/>
                    </a:lnTo>
                    <a:close/>
                  </a:path>
                </a:pathLst>
              </a:custGeom>
              <a:grpFill/>
              <a:ln w="9525">
                <a:noFill/>
                <a:round/>
              </a:ln>
            </p:spPr>
            <p:txBody>
              <a:bodyPr/>
              <a:lstStyle/>
              <a:p>
                <a:pPr fontAlgn="auto">
                  <a:spcBef>
                    <a:spcPts val="0"/>
                  </a:spcBef>
                  <a:spcAft>
                    <a:spcPts val="0"/>
                  </a:spcAft>
                  <a:defRPr/>
                </a:pPr>
                <a:endParaRPr lang="en-US">
                  <a:solidFill>
                    <a:schemeClr val="bg1"/>
                  </a:solidFill>
                  <a:latin typeface="+mn-lt"/>
                  <a:cs typeface="+mn-cs"/>
                </a:endParaRPr>
              </a:p>
            </p:txBody>
          </p:sp>
        </p:grpSp>
      </p:grpSp>
      <p:grpSp>
        <p:nvGrpSpPr>
          <p:cNvPr id="58" name="Group 90"/>
          <p:cNvGrpSpPr/>
          <p:nvPr/>
        </p:nvGrpSpPr>
        <p:grpSpPr bwMode="auto">
          <a:xfrm>
            <a:off x="8191501" y="1839721"/>
            <a:ext cx="3524251" cy="965967"/>
            <a:chOff x="6143636" y="1357304"/>
            <a:chExt cx="2643206" cy="724190"/>
          </a:xfrm>
        </p:grpSpPr>
        <p:sp>
          <p:nvSpPr>
            <p:cNvPr id="71"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72"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59" name="Group 82"/>
          <p:cNvGrpSpPr/>
          <p:nvPr/>
        </p:nvGrpSpPr>
        <p:grpSpPr bwMode="auto">
          <a:xfrm>
            <a:off x="6858001" y="1905038"/>
            <a:ext cx="848256" cy="848553"/>
            <a:chOff x="5143504" y="1428742"/>
            <a:chExt cx="636196" cy="636164"/>
          </a:xfrm>
          <a:solidFill>
            <a:schemeClr val="bg1">
              <a:lumMod val="75000"/>
            </a:schemeClr>
          </a:solidFill>
        </p:grpSpPr>
        <p:sp>
          <p:nvSpPr>
            <p:cNvPr id="60" name="Rectangle 16"/>
            <p:cNvSpPr/>
            <p:nvPr/>
          </p:nvSpPr>
          <p:spPr>
            <a:xfrm>
              <a:off x="5143504" y="1428713"/>
              <a:ext cx="636592" cy="636337"/>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nvGrpSpPr>
            <p:cNvPr id="61" name="Group 68"/>
            <p:cNvGrpSpPr/>
            <p:nvPr/>
          </p:nvGrpSpPr>
          <p:grpSpPr>
            <a:xfrm>
              <a:off x="5301319" y="1581456"/>
              <a:ext cx="337042" cy="337616"/>
              <a:chOff x="6998061" y="3496249"/>
              <a:chExt cx="366051" cy="366676"/>
            </a:xfrm>
            <a:grpFill/>
          </p:grpSpPr>
          <p:sp>
            <p:nvSpPr>
              <p:cNvPr id="62" name="AutoShape 7"/>
              <p:cNvSpPr/>
              <p:nvPr/>
            </p:nvSpPr>
            <p:spPr bwMode="auto">
              <a:xfrm>
                <a:off x="6998061" y="3496249"/>
                <a:ext cx="366051" cy="366676"/>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sp>
            <p:nvSpPr>
              <p:cNvPr id="63" name="AutoShape 8"/>
              <p:cNvSpPr/>
              <p:nvPr/>
            </p:nvSpPr>
            <p:spPr bwMode="auto">
              <a:xfrm>
                <a:off x="7158247" y="3656437"/>
                <a:ext cx="45678" cy="45678"/>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sp>
            <p:nvSpPr>
              <p:cNvPr id="64" name="AutoShape 9"/>
              <p:cNvSpPr/>
              <p:nvPr/>
            </p:nvSpPr>
            <p:spPr bwMode="auto">
              <a:xfrm>
                <a:off x="7111943" y="3610758"/>
                <a:ext cx="137660" cy="137660"/>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sp>
            <p:nvSpPr>
              <p:cNvPr id="65" name="AutoShape 10"/>
              <p:cNvSpPr/>
              <p:nvPr/>
            </p:nvSpPr>
            <p:spPr bwMode="auto">
              <a:xfrm>
                <a:off x="7203927" y="3702114"/>
                <a:ext cx="56941" cy="58818"/>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sp>
            <p:nvSpPr>
              <p:cNvPr id="66" name="AutoShape 11"/>
              <p:cNvSpPr/>
              <p:nvPr/>
            </p:nvSpPr>
            <p:spPr bwMode="auto">
              <a:xfrm>
                <a:off x="7226451" y="3725267"/>
                <a:ext cx="81970" cy="83847"/>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sp>
            <p:nvSpPr>
              <p:cNvPr id="67" name="AutoShape 12"/>
              <p:cNvSpPr/>
              <p:nvPr/>
            </p:nvSpPr>
            <p:spPr bwMode="auto">
              <a:xfrm>
                <a:off x="7215188" y="3714003"/>
                <a:ext cx="69456" cy="70707"/>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sp>
            <p:nvSpPr>
              <p:cNvPr id="68" name="AutoShape 13"/>
              <p:cNvSpPr/>
              <p:nvPr/>
            </p:nvSpPr>
            <p:spPr bwMode="auto">
              <a:xfrm>
                <a:off x="7100682" y="3599495"/>
                <a:ext cx="57567" cy="58192"/>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sp>
            <p:nvSpPr>
              <p:cNvPr id="69" name="AutoShape 14"/>
              <p:cNvSpPr/>
              <p:nvPr/>
            </p:nvSpPr>
            <p:spPr bwMode="auto">
              <a:xfrm>
                <a:off x="7055002" y="3553816"/>
                <a:ext cx="81970" cy="83222"/>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sp>
            <p:nvSpPr>
              <p:cNvPr id="70" name="AutoShape 15"/>
              <p:cNvSpPr/>
              <p:nvPr/>
            </p:nvSpPr>
            <p:spPr bwMode="auto">
              <a:xfrm>
                <a:off x="7078154" y="3576343"/>
                <a:ext cx="69456" cy="71333"/>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grpSp>
      </p:grpSp>
      <p:grpSp>
        <p:nvGrpSpPr>
          <p:cNvPr id="75" name="Group 81"/>
          <p:cNvGrpSpPr/>
          <p:nvPr/>
        </p:nvGrpSpPr>
        <p:grpSpPr bwMode="auto">
          <a:xfrm>
            <a:off x="6858001" y="3333791"/>
            <a:ext cx="848256" cy="848555"/>
            <a:chOff x="5143504" y="2500312"/>
            <a:chExt cx="636196" cy="636164"/>
          </a:xfrm>
        </p:grpSpPr>
        <p:sp>
          <p:nvSpPr>
            <p:cNvPr id="76" name="Rectangle 23"/>
            <p:cNvSpPr/>
            <p:nvPr/>
          </p:nvSpPr>
          <p:spPr>
            <a:xfrm>
              <a:off x="5143504" y="2500284"/>
              <a:ext cx="636592" cy="636335"/>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solidFill>
              </a:endParaRPr>
            </a:p>
          </p:txBody>
        </p:sp>
        <p:grpSp>
          <p:nvGrpSpPr>
            <p:cNvPr id="77" name="Group 78"/>
            <p:cNvGrpSpPr/>
            <p:nvPr/>
          </p:nvGrpSpPr>
          <p:grpSpPr>
            <a:xfrm>
              <a:off x="5333133" y="2643188"/>
              <a:ext cx="272454" cy="363686"/>
              <a:chOff x="1868971" y="2767277"/>
              <a:chExt cx="274694" cy="366676"/>
            </a:xfrm>
            <a:solidFill>
              <a:schemeClr val="bg1"/>
            </a:solidFill>
          </p:grpSpPr>
          <p:sp>
            <p:nvSpPr>
              <p:cNvPr id="78" name="AutoShape 115"/>
              <p:cNvSpPr/>
              <p:nvPr/>
            </p:nvSpPr>
            <p:spPr bwMode="auto">
              <a:xfrm>
                <a:off x="1868971" y="2767277"/>
                <a:ext cx="274694" cy="3666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sp>
            <p:nvSpPr>
              <p:cNvPr id="79" name="AutoShape 116"/>
              <p:cNvSpPr/>
              <p:nvPr/>
            </p:nvSpPr>
            <p:spPr bwMode="auto">
              <a:xfrm>
                <a:off x="1983479" y="2985030"/>
                <a:ext cx="45678" cy="6883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chemeClr val="bg1"/>
                  </a:solidFill>
                  <a:effectLst>
                    <a:outerShdw blurRad="38100" dist="38100" dir="2700000" algn="tl">
                      <a:srgbClr val="000000"/>
                    </a:outerShdw>
                  </a:effectLst>
                  <a:latin typeface="+mn-lt"/>
                  <a:cs typeface="+mn-cs"/>
                </a:endParaRPr>
              </a:p>
            </p:txBody>
          </p:sp>
        </p:grpSp>
      </p:grpSp>
      <p:grpSp>
        <p:nvGrpSpPr>
          <p:cNvPr id="82" name="Group 89"/>
          <p:cNvGrpSpPr/>
          <p:nvPr/>
        </p:nvGrpSpPr>
        <p:grpSpPr bwMode="auto">
          <a:xfrm>
            <a:off x="476251" y="3207014"/>
            <a:ext cx="3524250" cy="975523"/>
            <a:chOff x="357158" y="1350140"/>
            <a:chExt cx="2642919" cy="731354"/>
          </a:xfrm>
        </p:grpSpPr>
        <p:sp>
          <p:nvSpPr>
            <p:cNvPr id="83" name="Rectangle 29"/>
            <p:cNvSpPr/>
            <p:nvPr/>
          </p:nvSpPr>
          <p:spPr>
            <a:xfrm>
              <a:off x="357158" y="1642941"/>
              <a:ext cx="2642918" cy="438553"/>
            </a:xfrm>
            <a:prstGeom prst="rect">
              <a:avLst/>
            </a:prstGeom>
          </p:spPr>
          <p:txBody>
            <a:bodyPr>
              <a:spAutoFit/>
            </a:bodyPr>
            <a:lstStyle/>
            <a:p>
              <a:pPr algn="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84" name="Rectangle 30"/>
            <p:cNvSpPr/>
            <p:nvPr/>
          </p:nvSpPr>
          <p:spPr>
            <a:xfrm>
              <a:off x="1522419" y="1350140"/>
              <a:ext cx="1477658" cy="276890"/>
            </a:xfrm>
            <a:prstGeom prst="rect">
              <a:avLst/>
            </a:prstGeom>
          </p:spPr>
          <p:txBody>
            <a:bodyPr wrap="none">
              <a:spAutoFit/>
            </a:bodyPr>
            <a:lstStyle/>
            <a:p>
              <a:pPr algn="r" fontAlgn="auto">
                <a:spcBef>
                  <a:spcPts val="0"/>
                </a:spcBef>
                <a:spcAft>
                  <a:spcPts val="0"/>
                </a:spcAft>
                <a:defRPr/>
              </a:pPr>
              <a:r>
                <a:rPr lang="en-US" altLang="zh-CN" spc="300" dirty="0">
                  <a:solidFill>
                    <a:schemeClr val="bg1"/>
                  </a:solidFill>
                  <a:ea typeface="Open Sans" panose="020B0606030504020204" pitchFamily="34" charset="0"/>
                  <a:cs typeface="Open Sans" panose="020B0606030504020204" pitchFamily="34" charset="0"/>
                </a:rPr>
                <a:t>YOUR TITLE HERE</a:t>
              </a:r>
              <a:endParaRPr lang="en-US" altLang="zh-CN" spc="300" dirty="0">
                <a:solidFill>
                  <a:schemeClr val="bg1"/>
                </a:solidFill>
                <a:ea typeface="Open Sans" panose="020B0606030504020204" pitchFamily="34" charset="0"/>
                <a:cs typeface="Open Sans" panose="020B0606030504020204" pitchFamily="34" charset="0"/>
              </a:endParaRPr>
            </a:p>
          </p:txBody>
        </p:sp>
      </p:grpSp>
      <p:grpSp>
        <p:nvGrpSpPr>
          <p:cNvPr id="85" name="Group 90"/>
          <p:cNvGrpSpPr/>
          <p:nvPr/>
        </p:nvGrpSpPr>
        <p:grpSpPr bwMode="auto">
          <a:xfrm>
            <a:off x="8191501" y="3277996"/>
            <a:ext cx="3524251" cy="965967"/>
            <a:chOff x="6143636" y="1357304"/>
            <a:chExt cx="2643206" cy="724190"/>
          </a:xfrm>
        </p:grpSpPr>
        <p:sp>
          <p:nvSpPr>
            <p:cNvPr id="86"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87"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88" name="Group 89"/>
          <p:cNvGrpSpPr/>
          <p:nvPr/>
        </p:nvGrpSpPr>
        <p:grpSpPr bwMode="auto">
          <a:xfrm>
            <a:off x="476251" y="4894896"/>
            <a:ext cx="3524250" cy="975523"/>
            <a:chOff x="357158" y="1350140"/>
            <a:chExt cx="2642919" cy="731354"/>
          </a:xfrm>
        </p:grpSpPr>
        <p:sp>
          <p:nvSpPr>
            <p:cNvPr id="89" name="Rectangle 29"/>
            <p:cNvSpPr/>
            <p:nvPr/>
          </p:nvSpPr>
          <p:spPr>
            <a:xfrm>
              <a:off x="357158" y="1642941"/>
              <a:ext cx="2642918" cy="438553"/>
            </a:xfrm>
            <a:prstGeom prst="rect">
              <a:avLst/>
            </a:prstGeom>
          </p:spPr>
          <p:txBody>
            <a:bodyPr>
              <a:spAutoFit/>
            </a:bodyPr>
            <a:lstStyle/>
            <a:p>
              <a:pPr algn="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90" name="Rectangle 30"/>
            <p:cNvSpPr/>
            <p:nvPr/>
          </p:nvSpPr>
          <p:spPr>
            <a:xfrm>
              <a:off x="1522419" y="1350140"/>
              <a:ext cx="1477658" cy="276890"/>
            </a:xfrm>
            <a:prstGeom prst="rect">
              <a:avLst/>
            </a:prstGeom>
          </p:spPr>
          <p:txBody>
            <a:bodyPr wrap="none">
              <a:spAutoFit/>
            </a:bodyPr>
            <a:lstStyle/>
            <a:p>
              <a:pPr algn="r" fontAlgn="auto">
                <a:spcBef>
                  <a:spcPts val="0"/>
                </a:spcBef>
                <a:spcAft>
                  <a:spcPts val="0"/>
                </a:spcAft>
                <a:defRPr/>
              </a:pPr>
              <a:r>
                <a:rPr lang="en-US" altLang="zh-CN" spc="300" dirty="0">
                  <a:solidFill>
                    <a:schemeClr val="bg1"/>
                  </a:solidFill>
                  <a:ea typeface="Open Sans" panose="020B0606030504020204" pitchFamily="34" charset="0"/>
                  <a:cs typeface="Open Sans" panose="020B0606030504020204" pitchFamily="34" charset="0"/>
                </a:rPr>
                <a:t>YOUR TITLE HERE</a:t>
              </a:r>
              <a:endParaRPr lang="en-US" altLang="zh-CN" spc="300" dirty="0">
                <a:solidFill>
                  <a:schemeClr val="bg1"/>
                </a:solidFill>
                <a:ea typeface="Open Sans" panose="020B0606030504020204" pitchFamily="34" charset="0"/>
                <a:cs typeface="Open Sans" panose="020B0606030504020204" pitchFamily="34" charset="0"/>
              </a:endParaRPr>
            </a:p>
          </p:txBody>
        </p:sp>
      </p:grpSp>
      <p:grpSp>
        <p:nvGrpSpPr>
          <p:cNvPr id="91" name="Group 90"/>
          <p:cNvGrpSpPr/>
          <p:nvPr/>
        </p:nvGrpSpPr>
        <p:grpSpPr bwMode="auto">
          <a:xfrm>
            <a:off x="8191501" y="4868671"/>
            <a:ext cx="3524251" cy="965967"/>
            <a:chOff x="6143636" y="1357304"/>
            <a:chExt cx="2643206" cy="724190"/>
          </a:xfrm>
        </p:grpSpPr>
        <p:sp>
          <p:nvSpPr>
            <p:cNvPr id="92" name="Rectangle 35"/>
            <p:cNvSpPr/>
            <p:nvPr/>
          </p:nvSpPr>
          <p:spPr>
            <a:xfrm>
              <a:off x="6143636" y="1642941"/>
              <a:ext cx="2643206" cy="438553"/>
            </a:xfrm>
            <a:prstGeom prst="rect">
              <a:avLst/>
            </a:prstGeom>
          </p:spPr>
          <p:txBody>
            <a:bodyPr>
              <a:spAutoFit/>
            </a:bodyPr>
            <a:lstStyle/>
            <a:p>
              <a:pPr fontAlgn="auto">
                <a:spcBef>
                  <a:spcPts val="0"/>
                </a:spcBef>
                <a:spcAft>
                  <a:spcPts val="0"/>
                </a:spcAft>
                <a:defRPr/>
              </a:pPr>
              <a:r>
                <a:rPr lang="ms-MY"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Praesent sodales odio sit amet odio tristi Lorem ipsum dolor sit amet consectetur adipiscing elit. Praesent sodales odio sit amet odio tristique</a:t>
              </a:r>
              <a:endParaRPr lang="en-US" sz="1065"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93" name="Rectangle 36"/>
            <p:cNvSpPr/>
            <p:nvPr/>
          </p:nvSpPr>
          <p:spPr>
            <a:xfrm>
              <a:off x="6143636" y="1357304"/>
              <a:ext cx="1477818" cy="276890"/>
            </a:xfrm>
            <a:prstGeom prst="rect">
              <a:avLst/>
            </a:prstGeom>
          </p:spPr>
          <p:txBody>
            <a:bodyPr wrap="none">
              <a:spAutoFit/>
            </a:bodyPr>
            <a:lstStyle/>
            <a:p>
              <a:pPr fontAlgn="auto">
                <a:spcBef>
                  <a:spcPts val="0"/>
                </a:spcBef>
                <a:spcAft>
                  <a:spcPts val="0"/>
                </a:spcAft>
                <a:defRPr/>
              </a:pPr>
              <a:r>
                <a:rPr lang="en-US" spc="300" dirty="0" smtClean="0">
                  <a:solidFill>
                    <a:schemeClr val="bg1"/>
                  </a:solidFill>
                  <a:ea typeface="Open Sans" panose="020B0606030504020204" pitchFamily="34" charset="0"/>
                  <a:cs typeface="Open Sans" panose="020B0606030504020204" pitchFamily="34" charset="0"/>
                </a:rPr>
                <a:t>YOUR TITLE HERE</a:t>
              </a:r>
              <a:endParaRPr lang="en-US" spc="300" dirty="0">
                <a:solidFill>
                  <a:schemeClr val="bg1"/>
                </a:solidFill>
                <a:ea typeface="Open Sans" panose="020B0606030504020204" pitchFamily="34" charset="0"/>
                <a:cs typeface="Open Sans" panose="020B0606030504020204" pitchFamily="34" charset="0"/>
              </a:endParaRPr>
            </a:p>
          </p:txBody>
        </p:sp>
      </p:grpSp>
      <p:grpSp>
        <p:nvGrpSpPr>
          <p:cNvPr id="81" name="组合 80"/>
          <p:cNvGrpSpPr/>
          <p:nvPr/>
        </p:nvGrpSpPr>
        <p:grpSpPr>
          <a:xfrm>
            <a:off x="1061509" y="273629"/>
            <a:ext cx="5200650" cy="881272"/>
            <a:chOff x="3495675" y="294079"/>
            <a:chExt cx="5200650" cy="881272"/>
          </a:xfrm>
        </p:grpSpPr>
        <p:sp>
          <p:nvSpPr>
            <p:cNvPr id="94"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95"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96" name="图片 95"/>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randombar(horizontal)">
                                      <p:cBhvr>
                                        <p:cTn id="7" dur="500"/>
                                        <p:tgtEl>
                                          <p:spTgt spid="81"/>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500"/>
                                        <p:tgtEl>
                                          <p:spTgt spid="2"/>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p:cTn id="15" dur="500" fill="hold"/>
                                        <p:tgtEl>
                                          <p:spTgt spid="35"/>
                                        </p:tgtEl>
                                        <p:attrNameLst>
                                          <p:attrName>ppt_w</p:attrName>
                                        </p:attrNameLst>
                                      </p:cBhvr>
                                      <p:tavLst>
                                        <p:tav tm="0">
                                          <p:val>
                                            <p:fltVal val="0"/>
                                          </p:val>
                                        </p:tav>
                                        <p:tav tm="100000">
                                          <p:val>
                                            <p:strVal val="#ppt_w"/>
                                          </p:val>
                                        </p:tav>
                                      </p:tavLst>
                                    </p:anim>
                                    <p:anim calcmode="lin" valueType="num">
                                      <p:cBhvr>
                                        <p:cTn id="16" dur="500" fill="hold"/>
                                        <p:tgtEl>
                                          <p:spTgt spid="35"/>
                                        </p:tgtEl>
                                        <p:attrNameLst>
                                          <p:attrName>ppt_h</p:attrName>
                                        </p:attrNameLst>
                                      </p:cBhvr>
                                      <p:tavLst>
                                        <p:tav tm="0">
                                          <p:val>
                                            <p:fltVal val="0"/>
                                          </p:val>
                                        </p:tav>
                                        <p:tav tm="100000">
                                          <p:val>
                                            <p:strVal val="#ppt_h"/>
                                          </p:val>
                                        </p:tav>
                                      </p:tavLst>
                                    </p:anim>
                                    <p:animEffect transition="in" filter="fade">
                                      <p:cBhvr>
                                        <p:cTn id="17" dur="500"/>
                                        <p:tgtEl>
                                          <p:spTgt spid="35"/>
                                        </p:tgtEl>
                                      </p:cBhvr>
                                    </p:animEffect>
                                  </p:childTnLst>
                                </p:cTn>
                              </p:par>
                              <p:par>
                                <p:cTn id="18" presetID="53" presetClass="entr" presetSubtype="16" fill="hold" nodeType="withEffect">
                                  <p:stCondLst>
                                    <p:cond delay="0"/>
                                  </p:stCondLst>
                                  <p:childTnLst>
                                    <p:set>
                                      <p:cBhvr>
                                        <p:cTn id="19" dur="1" fill="hold">
                                          <p:stCondLst>
                                            <p:cond delay="0"/>
                                          </p:stCondLst>
                                        </p:cTn>
                                        <p:tgtEl>
                                          <p:spTgt spid="59"/>
                                        </p:tgtEl>
                                        <p:attrNameLst>
                                          <p:attrName>style.visibility</p:attrName>
                                        </p:attrNameLst>
                                      </p:cBhvr>
                                      <p:to>
                                        <p:strVal val="visible"/>
                                      </p:to>
                                    </p:set>
                                    <p:anim calcmode="lin" valueType="num">
                                      <p:cBhvr>
                                        <p:cTn id="20" dur="500" fill="hold"/>
                                        <p:tgtEl>
                                          <p:spTgt spid="59"/>
                                        </p:tgtEl>
                                        <p:attrNameLst>
                                          <p:attrName>ppt_w</p:attrName>
                                        </p:attrNameLst>
                                      </p:cBhvr>
                                      <p:tavLst>
                                        <p:tav tm="0">
                                          <p:val>
                                            <p:fltVal val="0"/>
                                          </p:val>
                                        </p:tav>
                                        <p:tav tm="100000">
                                          <p:val>
                                            <p:strVal val="#ppt_w"/>
                                          </p:val>
                                        </p:tav>
                                      </p:tavLst>
                                    </p:anim>
                                    <p:anim calcmode="lin" valueType="num">
                                      <p:cBhvr>
                                        <p:cTn id="21" dur="500" fill="hold"/>
                                        <p:tgtEl>
                                          <p:spTgt spid="59"/>
                                        </p:tgtEl>
                                        <p:attrNameLst>
                                          <p:attrName>ppt_h</p:attrName>
                                        </p:attrNameLst>
                                      </p:cBhvr>
                                      <p:tavLst>
                                        <p:tav tm="0">
                                          <p:val>
                                            <p:fltVal val="0"/>
                                          </p:val>
                                        </p:tav>
                                        <p:tav tm="100000">
                                          <p:val>
                                            <p:strVal val="#ppt_h"/>
                                          </p:val>
                                        </p:tav>
                                      </p:tavLst>
                                    </p:anim>
                                    <p:animEffect transition="in" filter="fade">
                                      <p:cBhvr>
                                        <p:cTn id="22" dur="500"/>
                                        <p:tgtEl>
                                          <p:spTgt spid="59"/>
                                        </p:tgtEl>
                                      </p:cBhvr>
                                    </p:animEffect>
                                  </p:childTnLst>
                                </p:cTn>
                              </p:par>
                              <p:par>
                                <p:cTn id="23" presetID="53" presetClass="entr" presetSubtype="16" fill="hold" nodeType="with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p:cTn id="25" dur="500" fill="hold"/>
                                        <p:tgtEl>
                                          <p:spTgt spid="28"/>
                                        </p:tgtEl>
                                        <p:attrNameLst>
                                          <p:attrName>ppt_w</p:attrName>
                                        </p:attrNameLst>
                                      </p:cBhvr>
                                      <p:tavLst>
                                        <p:tav tm="0">
                                          <p:val>
                                            <p:fltVal val="0"/>
                                          </p:val>
                                        </p:tav>
                                        <p:tav tm="100000">
                                          <p:val>
                                            <p:strVal val="#ppt_w"/>
                                          </p:val>
                                        </p:tav>
                                      </p:tavLst>
                                    </p:anim>
                                    <p:anim calcmode="lin" valueType="num">
                                      <p:cBhvr>
                                        <p:cTn id="26" dur="500" fill="hold"/>
                                        <p:tgtEl>
                                          <p:spTgt spid="28"/>
                                        </p:tgtEl>
                                        <p:attrNameLst>
                                          <p:attrName>ppt_h</p:attrName>
                                        </p:attrNameLst>
                                      </p:cBhvr>
                                      <p:tavLst>
                                        <p:tav tm="0">
                                          <p:val>
                                            <p:fltVal val="0"/>
                                          </p:val>
                                        </p:tav>
                                        <p:tav tm="100000">
                                          <p:val>
                                            <p:strVal val="#ppt_h"/>
                                          </p:val>
                                        </p:tav>
                                      </p:tavLst>
                                    </p:anim>
                                    <p:animEffect transition="in" filter="fade">
                                      <p:cBhvr>
                                        <p:cTn id="27" dur="500"/>
                                        <p:tgtEl>
                                          <p:spTgt spid="28"/>
                                        </p:tgtEl>
                                      </p:cBhvr>
                                    </p:animEffect>
                                  </p:childTnLst>
                                </p:cTn>
                              </p:par>
                              <p:par>
                                <p:cTn id="28" presetID="53" presetClass="entr" presetSubtype="16" fill="hold" nodeType="withEffect">
                                  <p:stCondLst>
                                    <p:cond delay="0"/>
                                  </p:stCondLst>
                                  <p:childTnLst>
                                    <p:set>
                                      <p:cBhvr>
                                        <p:cTn id="29" dur="1" fill="hold">
                                          <p:stCondLst>
                                            <p:cond delay="0"/>
                                          </p:stCondLst>
                                        </p:cTn>
                                        <p:tgtEl>
                                          <p:spTgt spid="75"/>
                                        </p:tgtEl>
                                        <p:attrNameLst>
                                          <p:attrName>style.visibility</p:attrName>
                                        </p:attrNameLst>
                                      </p:cBhvr>
                                      <p:to>
                                        <p:strVal val="visible"/>
                                      </p:to>
                                    </p:set>
                                    <p:anim calcmode="lin" valueType="num">
                                      <p:cBhvr>
                                        <p:cTn id="30" dur="500" fill="hold"/>
                                        <p:tgtEl>
                                          <p:spTgt spid="75"/>
                                        </p:tgtEl>
                                        <p:attrNameLst>
                                          <p:attrName>ppt_w</p:attrName>
                                        </p:attrNameLst>
                                      </p:cBhvr>
                                      <p:tavLst>
                                        <p:tav tm="0">
                                          <p:val>
                                            <p:fltVal val="0"/>
                                          </p:val>
                                        </p:tav>
                                        <p:tav tm="100000">
                                          <p:val>
                                            <p:strVal val="#ppt_w"/>
                                          </p:val>
                                        </p:tav>
                                      </p:tavLst>
                                    </p:anim>
                                    <p:anim calcmode="lin" valueType="num">
                                      <p:cBhvr>
                                        <p:cTn id="31" dur="500" fill="hold"/>
                                        <p:tgtEl>
                                          <p:spTgt spid="75"/>
                                        </p:tgtEl>
                                        <p:attrNameLst>
                                          <p:attrName>ppt_h</p:attrName>
                                        </p:attrNameLst>
                                      </p:cBhvr>
                                      <p:tavLst>
                                        <p:tav tm="0">
                                          <p:val>
                                            <p:fltVal val="0"/>
                                          </p:val>
                                        </p:tav>
                                        <p:tav tm="100000">
                                          <p:val>
                                            <p:strVal val="#ppt_h"/>
                                          </p:val>
                                        </p:tav>
                                      </p:tavLst>
                                    </p:anim>
                                    <p:animEffect transition="in" filter="fade">
                                      <p:cBhvr>
                                        <p:cTn id="32" dur="500"/>
                                        <p:tgtEl>
                                          <p:spTgt spid="75"/>
                                        </p:tgtEl>
                                      </p:cBhvr>
                                    </p:animEffect>
                                  </p:childTnLst>
                                </p:cTn>
                              </p:par>
                              <p:par>
                                <p:cTn id="33" presetID="53" presetClass="entr" presetSubtype="16" fill="hold" nodeType="withEffect">
                                  <p:stCondLst>
                                    <p:cond delay="0"/>
                                  </p:stCondLst>
                                  <p:childTnLst>
                                    <p:set>
                                      <p:cBhvr>
                                        <p:cTn id="34" dur="1" fill="hold">
                                          <p:stCondLst>
                                            <p:cond delay="0"/>
                                          </p:stCondLst>
                                        </p:cTn>
                                        <p:tgtEl>
                                          <p:spTgt spid="49"/>
                                        </p:tgtEl>
                                        <p:attrNameLst>
                                          <p:attrName>style.visibility</p:attrName>
                                        </p:attrNameLst>
                                      </p:cBhvr>
                                      <p:to>
                                        <p:strVal val="visible"/>
                                      </p:to>
                                    </p:set>
                                    <p:anim calcmode="lin" valueType="num">
                                      <p:cBhvr>
                                        <p:cTn id="35" dur="500" fill="hold"/>
                                        <p:tgtEl>
                                          <p:spTgt spid="49"/>
                                        </p:tgtEl>
                                        <p:attrNameLst>
                                          <p:attrName>ppt_w</p:attrName>
                                        </p:attrNameLst>
                                      </p:cBhvr>
                                      <p:tavLst>
                                        <p:tav tm="0">
                                          <p:val>
                                            <p:fltVal val="0"/>
                                          </p:val>
                                        </p:tav>
                                        <p:tav tm="100000">
                                          <p:val>
                                            <p:strVal val="#ppt_w"/>
                                          </p:val>
                                        </p:tav>
                                      </p:tavLst>
                                    </p:anim>
                                    <p:anim calcmode="lin" valueType="num">
                                      <p:cBhvr>
                                        <p:cTn id="36" dur="500" fill="hold"/>
                                        <p:tgtEl>
                                          <p:spTgt spid="49"/>
                                        </p:tgtEl>
                                        <p:attrNameLst>
                                          <p:attrName>ppt_h</p:attrName>
                                        </p:attrNameLst>
                                      </p:cBhvr>
                                      <p:tavLst>
                                        <p:tav tm="0">
                                          <p:val>
                                            <p:fltVal val="0"/>
                                          </p:val>
                                        </p:tav>
                                        <p:tav tm="100000">
                                          <p:val>
                                            <p:strVal val="#ppt_h"/>
                                          </p:val>
                                        </p:tav>
                                      </p:tavLst>
                                    </p:anim>
                                    <p:animEffect transition="in" filter="fade">
                                      <p:cBhvr>
                                        <p:cTn id="37" dur="500"/>
                                        <p:tgtEl>
                                          <p:spTgt spid="49"/>
                                        </p:tgtEl>
                                      </p:cBhvr>
                                    </p:animEffect>
                                  </p:childTnLst>
                                </p:cTn>
                              </p:par>
                              <p:par>
                                <p:cTn id="38" presetID="53" presetClass="entr" presetSubtype="16" fill="hold" nodeType="withEffect">
                                  <p:stCondLst>
                                    <p:cond delay="0"/>
                                  </p:stCondLst>
                                  <p:childTnLst>
                                    <p:set>
                                      <p:cBhvr>
                                        <p:cTn id="39" dur="1" fill="hold">
                                          <p:stCondLst>
                                            <p:cond delay="0"/>
                                          </p:stCondLst>
                                        </p:cTn>
                                        <p:tgtEl>
                                          <p:spTgt spid="42"/>
                                        </p:tgtEl>
                                        <p:attrNameLst>
                                          <p:attrName>style.visibility</p:attrName>
                                        </p:attrNameLst>
                                      </p:cBhvr>
                                      <p:to>
                                        <p:strVal val="visible"/>
                                      </p:to>
                                    </p:set>
                                    <p:anim calcmode="lin" valueType="num">
                                      <p:cBhvr>
                                        <p:cTn id="40" dur="500" fill="hold"/>
                                        <p:tgtEl>
                                          <p:spTgt spid="42"/>
                                        </p:tgtEl>
                                        <p:attrNameLst>
                                          <p:attrName>ppt_w</p:attrName>
                                        </p:attrNameLst>
                                      </p:cBhvr>
                                      <p:tavLst>
                                        <p:tav tm="0">
                                          <p:val>
                                            <p:fltVal val="0"/>
                                          </p:val>
                                        </p:tav>
                                        <p:tav tm="100000">
                                          <p:val>
                                            <p:strVal val="#ppt_w"/>
                                          </p:val>
                                        </p:tav>
                                      </p:tavLst>
                                    </p:anim>
                                    <p:anim calcmode="lin" valueType="num">
                                      <p:cBhvr>
                                        <p:cTn id="41" dur="500" fill="hold"/>
                                        <p:tgtEl>
                                          <p:spTgt spid="42"/>
                                        </p:tgtEl>
                                        <p:attrNameLst>
                                          <p:attrName>ppt_h</p:attrName>
                                        </p:attrNameLst>
                                      </p:cBhvr>
                                      <p:tavLst>
                                        <p:tav tm="0">
                                          <p:val>
                                            <p:fltVal val="0"/>
                                          </p:val>
                                        </p:tav>
                                        <p:tav tm="100000">
                                          <p:val>
                                            <p:strVal val="#ppt_h"/>
                                          </p:val>
                                        </p:tav>
                                      </p:tavLst>
                                    </p:anim>
                                    <p:animEffect transition="in" filter="fade">
                                      <p:cBhvr>
                                        <p:cTn id="42" dur="500"/>
                                        <p:tgtEl>
                                          <p:spTgt spid="42"/>
                                        </p:tgtEl>
                                      </p:cBhvr>
                                    </p:animEffect>
                                  </p:childTnLst>
                                </p:cTn>
                              </p:par>
                            </p:childTnLst>
                          </p:cTn>
                        </p:par>
                        <p:par>
                          <p:cTn id="43" fill="hold">
                            <p:stCondLst>
                              <p:cond delay="1500"/>
                            </p:stCondLst>
                            <p:childTnLst>
                              <p:par>
                                <p:cTn id="44" presetID="22" presetClass="entr" presetSubtype="1" fill="hold" nodeType="after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ipe(up)">
                                      <p:cBhvr>
                                        <p:cTn id="46" dur="500"/>
                                        <p:tgtEl>
                                          <p:spTgt spid="34"/>
                                        </p:tgtEl>
                                      </p:cBhvr>
                                    </p:animEffect>
                                  </p:childTnLst>
                                </p:cTn>
                              </p:par>
                              <p:par>
                                <p:cTn id="47" presetID="22" presetClass="entr" presetSubtype="1" fill="hold" nodeType="withEffect">
                                  <p:stCondLst>
                                    <p:cond delay="0"/>
                                  </p:stCondLst>
                                  <p:childTnLst>
                                    <p:set>
                                      <p:cBhvr>
                                        <p:cTn id="48" dur="1" fill="hold">
                                          <p:stCondLst>
                                            <p:cond delay="0"/>
                                          </p:stCondLst>
                                        </p:cTn>
                                        <p:tgtEl>
                                          <p:spTgt spid="82"/>
                                        </p:tgtEl>
                                        <p:attrNameLst>
                                          <p:attrName>style.visibility</p:attrName>
                                        </p:attrNameLst>
                                      </p:cBhvr>
                                      <p:to>
                                        <p:strVal val="visible"/>
                                      </p:to>
                                    </p:set>
                                    <p:animEffect transition="in" filter="wipe(up)">
                                      <p:cBhvr>
                                        <p:cTn id="49" dur="500"/>
                                        <p:tgtEl>
                                          <p:spTgt spid="82"/>
                                        </p:tgtEl>
                                      </p:cBhvr>
                                    </p:animEffect>
                                  </p:childTnLst>
                                </p:cTn>
                              </p:par>
                              <p:par>
                                <p:cTn id="50" presetID="22" presetClass="entr" presetSubtype="1" fill="hold" nodeType="withEffect">
                                  <p:stCondLst>
                                    <p:cond delay="0"/>
                                  </p:stCondLst>
                                  <p:childTnLst>
                                    <p:set>
                                      <p:cBhvr>
                                        <p:cTn id="51" dur="1" fill="hold">
                                          <p:stCondLst>
                                            <p:cond delay="0"/>
                                          </p:stCondLst>
                                        </p:cTn>
                                        <p:tgtEl>
                                          <p:spTgt spid="88"/>
                                        </p:tgtEl>
                                        <p:attrNameLst>
                                          <p:attrName>style.visibility</p:attrName>
                                        </p:attrNameLst>
                                      </p:cBhvr>
                                      <p:to>
                                        <p:strVal val="visible"/>
                                      </p:to>
                                    </p:set>
                                    <p:animEffect transition="in" filter="wipe(up)">
                                      <p:cBhvr>
                                        <p:cTn id="52" dur="500"/>
                                        <p:tgtEl>
                                          <p:spTgt spid="88"/>
                                        </p:tgtEl>
                                      </p:cBhvr>
                                    </p:animEffect>
                                  </p:childTnLst>
                                </p:cTn>
                              </p:par>
                              <p:par>
                                <p:cTn id="53" presetID="22" presetClass="entr" presetSubtype="1" fill="hold" nodeType="withEffect">
                                  <p:stCondLst>
                                    <p:cond delay="0"/>
                                  </p:stCondLst>
                                  <p:childTnLst>
                                    <p:set>
                                      <p:cBhvr>
                                        <p:cTn id="54" dur="1" fill="hold">
                                          <p:stCondLst>
                                            <p:cond delay="0"/>
                                          </p:stCondLst>
                                        </p:cTn>
                                        <p:tgtEl>
                                          <p:spTgt spid="58"/>
                                        </p:tgtEl>
                                        <p:attrNameLst>
                                          <p:attrName>style.visibility</p:attrName>
                                        </p:attrNameLst>
                                      </p:cBhvr>
                                      <p:to>
                                        <p:strVal val="visible"/>
                                      </p:to>
                                    </p:set>
                                    <p:animEffect transition="in" filter="wipe(up)">
                                      <p:cBhvr>
                                        <p:cTn id="55" dur="500"/>
                                        <p:tgtEl>
                                          <p:spTgt spid="58"/>
                                        </p:tgtEl>
                                      </p:cBhvr>
                                    </p:animEffect>
                                  </p:childTnLst>
                                </p:cTn>
                              </p:par>
                              <p:par>
                                <p:cTn id="56" presetID="22" presetClass="entr" presetSubtype="1" fill="hold" nodeType="withEffect">
                                  <p:stCondLst>
                                    <p:cond delay="0"/>
                                  </p:stCondLst>
                                  <p:childTnLst>
                                    <p:set>
                                      <p:cBhvr>
                                        <p:cTn id="57" dur="1" fill="hold">
                                          <p:stCondLst>
                                            <p:cond delay="0"/>
                                          </p:stCondLst>
                                        </p:cTn>
                                        <p:tgtEl>
                                          <p:spTgt spid="85"/>
                                        </p:tgtEl>
                                        <p:attrNameLst>
                                          <p:attrName>style.visibility</p:attrName>
                                        </p:attrNameLst>
                                      </p:cBhvr>
                                      <p:to>
                                        <p:strVal val="visible"/>
                                      </p:to>
                                    </p:set>
                                    <p:animEffect transition="in" filter="wipe(up)">
                                      <p:cBhvr>
                                        <p:cTn id="58" dur="500"/>
                                        <p:tgtEl>
                                          <p:spTgt spid="85"/>
                                        </p:tgtEl>
                                      </p:cBhvr>
                                    </p:animEffect>
                                  </p:childTnLst>
                                </p:cTn>
                              </p:par>
                              <p:par>
                                <p:cTn id="59" presetID="22" presetClass="entr" presetSubtype="1" fill="hold" nodeType="withEffect">
                                  <p:stCondLst>
                                    <p:cond delay="0"/>
                                  </p:stCondLst>
                                  <p:childTnLst>
                                    <p:set>
                                      <p:cBhvr>
                                        <p:cTn id="60" dur="1" fill="hold">
                                          <p:stCondLst>
                                            <p:cond delay="0"/>
                                          </p:stCondLst>
                                        </p:cTn>
                                        <p:tgtEl>
                                          <p:spTgt spid="91"/>
                                        </p:tgtEl>
                                        <p:attrNameLst>
                                          <p:attrName>style.visibility</p:attrName>
                                        </p:attrNameLst>
                                      </p:cBhvr>
                                      <p:to>
                                        <p:strVal val="visible"/>
                                      </p:to>
                                    </p:set>
                                    <p:animEffect transition="in" filter="wipe(up)">
                                      <p:cBhvr>
                                        <p:cTn id="61"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59200" y="1021876"/>
            <a:ext cx="4673600" cy="4671472"/>
          </a:xfrm>
          <a:prstGeom prst="rect">
            <a:avLst/>
          </a:prstGeom>
        </p:spPr>
      </p:pic>
      <p:sp>
        <p:nvSpPr>
          <p:cNvPr id="8" name="Cross 48"/>
          <p:cNvSpPr/>
          <p:nvPr/>
        </p:nvSpPr>
        <p:spPr>
          <a:xfrm>
            <a:off x="2624644" y="5382264"/>
            <a:ext cx="622168" cy="622168"/>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D0D0D"/>
              </a:solidFill>
            </a:endParaRPr>
          </a:p>
        </p:txBody>
      </p:sp>
      <p:sp>
        <p:nvSpPr>
          <p:cNvPr id="9" name="Cross 49"/>
          <p:cNvSpPr/>
          <p:nvPr/>
        </p:nvSpPr>
        <p:spPr>
          <a:xfrm>
            <a:off x="1500233" y="2798921"/>
            <a:ext cx="205764" cy="205764"/>
          </a:xfrm>
          <a:prstGeom prst="plus">
            <a:avLst>
              <a:gd name="adj" fmla="val 425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p:cNvSpPr txBox="1"/>
          <p:nvPr/>
        </p:nvSpPr>
        <p:spPr>
          <a:xfrm>
            <a:off x="9084732" y="2196512"/>
            <a:ext cx="1072436" cy="3244507"/>
          </a:xfrm>
          <a:prstGeom prst="rect">
            <a:avLst/>
          </a:prstGeom>
        </p:spPr>
        <p:txBody>
          <a:bodyPr vert="eaVert"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altLang="zh-CN" sz="1200" dirty="0">
                <a:solidFill>
                  <a:schemeClr val="bg1"/>
                </a:solidFill>
              </a:rPr>
              <a:t>The spring and autumn period and the visual studio is one of the enterprises and individuals to provide professional creativity, brand integration design consultants, more than 10 years working experience. To customers as the benchmark, with wisdom grafting business and the arts.</a:t>
            </a:r>
            <a:endParaRPr lang="zh-CN" altLang="zh-CN" sz="1200" dirty="0">
              <a:solidFill>
                <a:schemeClr val="bg1"/>
              </a:solidFill>
            </a:endParaRPr>
          </a:p>
        </p:txBody>
      </p:sp>
      <p:grpSp>
        <p:nvGrpSpPr>
          <p:cNvPr id="14" name="组合 13"/>
          <p:cNvGrpSpPr/>
          <p:nvPr/>
        </p:nvGrpSpPr>
        <p:grpSpPr>
          <a:xfrm>
            <a:off x="8522144" y="2248212"/>
            <a:ext cx="473244" cy="2856804"/>
            <a:chOff x="8522144" y="2356880"/>
            <a:chExt cx="473244" cy="2856804"/>
          </a:xfrm>
        </p:grpSpPr>
        <p:sp>
          <p:nvSpPr>
            <p:cNvPr id="7" name="文本框 6"/>
            <p:cNvSpPr txBox="1"/>
            <p:nvPr/>
          </p:nvSpPr>
          <p:spPr>
            <a:xfrm>
              <a:off x="8537714" y="2406800"/>
              <a:ext cx="443865" cy="2756963"/>
            </a:xfrm>
            <a:prstGeom prst="rect">
              <a:avLst/>
            </a:prstGeom>
            <a:noFill/>
          </p:spPr>
          <p:txBody>
            <a:bodyPr vert="eaVert" wrap="square" rtlCol="0">
              <a:spAutoFit/>
            </a:bodyPr>
            <a:lstStyle/>
            <a:p>
              <a:pPr algn="ctr"/>
              <a:r>
                <a:rPr lang="zh-CN" altLang="en-US" sz="1600" spc="600" dirty="0" smtClean="0">
                  <a:solidFill>
                    <a:srgbClr val="EDEDED"/>
                  </a:solidFill>
                  <a:latin typeface="+mn-ea"/>
                </a:rPr>
                <a:t>千图网出品</a:t>
              </a:r>
              <a:endParaRPr lang="zh-CN" altLang="en-US" sz="1600" spc="600" dirty="0">
                <a:solidFill>
                  <a:srgbClr val="EDEDED"/>
                </a:solidFill>
                <a:latin typeface="+mn-ea"/>
              </a:endParaRPr>
            </a:p>
          </p:txBody>
        </p:sp>
        <p:sp>
          <p:nvSpPr>
            <p:cNvPr id="13" name="矩形 12"/>
            <p:cNvSpPr/>
            <p:nvPr/>
          </p:nvSpPr>
          <p:spPr>
            <a:xfrm>
              <a:off x="8522144" y="2356880"/>
              <a:ext cx="473244" cy="285680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4110182" y="2803614"/>
            <a:ext cx="3971636" cy="1107996"/>
          </a:xfrm>
          <a:prstGeom prst="rect">
            <a:avLst/>
          </a:prstGeom>
          <a:noFill/>
        </p:spPr>
        <p:txBody>
          <a:bodyPr vert="horz" wrap="square" rtlCol="0">
            <a:spAutoFit/>
          </a:bodyPr>
          <a:lstStyle/>
          <a:p>
            <a:pPr algn="ctr"/>
            <a:r>
              <a:rPr lang="zh-CN" altLang="en-US" sz="6600" spc="-300" dirty="0" smtClean="0">
                <a:solidFill>
                  <a:schemeClr val="bg1"/>
                </a:solidFill>
                <a:latin typeface="+mj-lt"/>
                <a:ea typeface="方正姚体" panose="02010601030101010101" pitchFamily="2" charset="-122"/>
              </a:rPr>
              <a:t>感谢观看</a:t>
            </a:r>
            <a:endParaRPr lang="zh-CN" altLang="en-US" sz="6600" spc="-300" dirty="0">
              <a:solidFill>
                <a:schemeClr val="bg1"/>
              </a:solidFill>
              <a:latin typeface="+mj-lt"/>
              <a:ea typeface="方正姚体" panose="02010601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 calcmode="lin" valueType="num">
                                          <p:cBhvr>
                                            <p:cTn id="9" dur="1000" fill="hold"/>
                                            <p:tgtEl>
                                              <p:spTgt spid="10"/>
                                            </p:tgtEl>
                                            <p:attrNameLst>
                                              <p:attrName>style.rotation</p:attrName>
                                            </p:attrNameLst>
                                          </p:cBhvr>
                                          <p:tavLst>
                                            <p:tav tm="0">
                                              <p:val>
                                                <p:fltVal val="90"/>
                                              </p:val>
                                            </p:tav>
                                            <p:tav tm="100000">
                                              <p:val>
                                                <p:fltVal val="0"/>
                                              </p:val>
                                            </p:tav>
                                          </p:tavLst>
                                        </p:anim>
                                        <p:animEffect transition="in" filter="fade">
                                          <p:cBhvr>
                                            <p:cTn id="10" dur="1000"/>
                                            <p:tgtEl>
                                              <p:spTgt spid="10"/>
                                            </p:tgtEl>
                                          </p:cBhvr>
                                        </p:animEffec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by="(-#ppt_w*2)" calcmode="lin" valueType="num">
                                          <p:cBhvr rctx="PPT">
                                            <p:cTn id="13" dur="500" autoRev="1" fill="hold">
                                              <p:stCondLst>
                                                <p:cond delay="0"/>
                                              </p:stCondLst>
                                            </p:cTn>
                                            <p:tgtEl>
                                              <p:spTgt spid="4"/>
                                            </p:tgtEl>
                                            <p:attrNameLst>
                                              <p:attrName>ppt_w</p:attrName>
                                            </p:attrNameLst>
                                          </p:cBhvr>
                                        </p:anim>
                                        <p:anim by="(#ppt_w*0.50)" calcmode="lin" valueType="num">
                                          <p:cBhvr>
                                            <p:cTn id="14" dur="500" decel="50000" autoRev="1" fill="hold">
                                              <p:stCondLst>
                                                <p:cond delay="0"/>
                                              </p:stCondLst>
                                            </p:cTn>
                                            <p:tgtEl>
                                              <p:spTgt spid="4"/>
                                            </p:tgtEl>
                                            <p:attrNameLst>
                                              <p:attrName>ppt_x</p:attrName>
                                            </p:attrNameLst>
                                          </p:cBhvr>
                                        </p:anim>
                                        <p:anim from="(-#ppt_h/2)" to="(#ppt_y)" calcmode="lin" valueType="num">
                                          <p:cBhvr>
                                            <p:cTn id="15" dur="1000" fill="hold">
                                              <p:stCondLst>
                                                <p:cond delay="0"/>
                                              </p:stCondLst>
                                            </p:cTn>
                                            <p:tgtEl>
                                              <p:spTgt spid="4"/>
                                            </p:tgtEl>
                                            <p:attrNameLst>
                                              <p:attrName>ppt_y</p:attrName>
                                            </p:attrNameLst>
                                          </p:cBhvr>
                                        </p:anim>
                                        <p:animRot by="21600000">
                                          <p:cBhvr>
                                            <p:cTn id="16" dur="1000" fill="hold">
                                              <p:stCondLst>
                                                <p:cond delay="0"/>
                                              </p:stCondLst>
                                            </p:cTn>
                                            <p:tgtEl>
                                              <p:spTgt spid="4"/>
                                            </p:tgtEl>
                                            <p:attrNameLst>
                                              <p:attrName>r</p:attrName>
                                            </p:attrNameLst>
                                          </p:cBhvr>
                                        </p:animRot>
                                      </p:childTnLst>
                                    </p:cTn>
                                  </p:par>
                                </p:childTnLst>
                              </p:cTn>
                            </p:par>
                            <p:par>
                              <p:cTn id="17" fill="hold">
                                <p:stCondLst>
                                  <p:cond delay="0"/>
                                </p:stCondLst>
                                <p:childTnLst>
                                  <p:par>
                                    <p:cTn id="18" presetID="2" presetClass="entr" presetSubtype="4" accel="62000" fill="hold" nodeType="afterEffect" p14:presetBounceEnd="62000">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14:bounceEnd="62000">
                                          <p:cBhvr additive="base">
                                            <p:cTn id="20" dur="1250" fill="hold"/>
                                            <p:tgtEl>
                                              <p:spTgt spid="14"/>
                                            </p:tgtEl>
                                            <p:attrNameLst>
                                              <p:attrName>ppt_x</p:attrName>
                                            </p:attrNameLst>
                                          </p:cBhvr>
                                          <p:tavLst>
                                            <p:tav tm="0">
                                              <p:val>
                                                <p:strVal val="#ppt_x"/>
                                              </p:val>
                                            </p:tav>
                                            <p:tav tm="100000">
                                              <p:val>
                                                <p:strVal val="#ppt_x"/>
                                              </p:val>
                                            </p:tav>
                                          </p:tavLst>
                                        </p:anim>
                                        <p:anim calcmode="lin" valueType="num" p14:bounceEnd="62000">
                                          <p:cBhvr additive="base">
                                            <p:cTn id="21" dur="1250" fill="hold"/>
                                            <p:tgtEl>
                                              <p:spTgt spid="14"/>
                                            </p:tgtEl>
                                            <p:attrNameLst>
                                              <p:attrName>ppt_y</p:attrName>
                                            </p:attrNameLst>
                                          </p:cBhvr>
                                          <p:tavLst>
                                            <p:tav tm="0">
                                              <p:val>
                                                <p:strVal val="1+#ppt_h/2"/>
                                              </p:val>
                                            </p:tav>
                                            <p:tav tm="100000">
                                              <p:val>
                                                <p:strVal val="#ppt_y"/>
                                              </p:val>
                                            </p:tav>
                                          </p:tavLst>
                                        </p:anim>
                                      </p:childTnLst>
                                    </p:cTn>
                                  </p:par>
                                </p:childTnLst>
                              </p:cTn>
                            </p:par>
                            <p:par>
                              <p:cTn id="22" fill="hold">
                                <p:stCondLst>
                                  <p:cond delay="1500"/>
                                </p:stCondLst>
                                <p:childTnLst>
                                  <p:par>
                                    <p:cTn id="23" presetID="18" presetClass="entr" presetSubtype="12"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strips(downLeft)">
                                          <p:cBhvr>
                                            <p:cTn id="25" dur="500"/>
                                            <p:tgtEl>
                                              <p:spTgt spid="6"/>
                                            </p:tgtEl>
                                          </p:cBhvr>
                                        </p:animEffect>
                                      </p:childTnLst>
                                    </p:cTn>
                                  </p:par>
                                </p:childTnLst>
                              </p:cTn>
                            </p:par>
                            <p:par>
                              <p:cTn id="26" fill="hold">
                                <p:stCondLst>
                                  <p:cond delay="2000"/>
                                </p:stCondLst>
                                <p:childTnLst>
                                  <p:par>
                                    <p:cTn id="27" presetID="14" presetClass="entr" presetSubtype="1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randombar(horizontal)">
                                          <p:cBhvr>
                                            <p:cTn id="29" dur="500"/>
                                            <p:tgtEl>
                                              <p:spTgt spid="9"/>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randombar(horizontal)">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6" grpId="0"/>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 calcmode="lin" valueType="num">
                                          <p:cBhvr>
                                            <p:cTn id="9" dur="1000" fill="hold"/>
                                            <p:tgtEl>
                                              <p:spTgt spid="10"/>
                                            </p:tgtEl>
                                            <p:attrNameLst>
                                              <p:attrName>style.rotation</p:attrName>
                                            </p:attrNameLst>
                                          </p:cBhvr>
                                          <p:tavLst>
                                            <p:tav tm="0">
                                              <p:val>
                                                <p:fltVal val="90"/>
                                              </p:val>
                                            </p:tav>
                                            <p:tav tm="100000">
                                              <p:val>
                                                <p:fltVal val="0"/>
                                              </p:val>
                                            </p:tav>
                                          </p:tavLst>
                                        </p:anim>
                                        <p:animEffect transition="in" filter="fade">
                                          <p:cBhvr>
                                            <p:cTn id="10" dur="1000"/>
                                            <p:tgtEl>
                                              <p:spTgt spid="10"/>
                                            </p:tgtEl>
                                          </p:cBhvr>
                                        </p:animEffec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by="(-#ppt_w*2)" calcmode="lin" valueType="num">
                                          <p:cBhvr rctx="PPT">
                                            <p:cTn id="13" dur="500" autoRev="1" fill="hold">
                                              <p:stCondLst>
                                                <p:cond delay="0"/>
                                              </p:stCondLst>
                                            </p:cTn>
                                            <p:tgtEl>
                                              <p:spTgt spid="4"/>
                                            </p:tgtEl>
                                            <p:attrNameLst>
                                              <p:attrName>ppt_w</p:attrName>
                                            </p:attrNameLst>
                                          </p:cBhvr>
                                        </p:anim>
                                        <p:anim by="(#ppt_w*0.50)" calcmode="lin" valueType="num">
                                          <p:cBhvr>
                                            <p:cTn id="14" dur="500" decel="50000" autoRev="1" fill="hold">
                                              <p:stCondLst>
                                                <p:cond delay="0"/>
                                              </p:stCondLst>
                                            </p:cTn>
                                            <p:tgtEl>
                                              <p:spTgt spid="4"/>
                                            </p:tgtEl>
                                            <p:attrNameLst>
                                              <p:attrName>ppt_x</p:attrName>
                                            </p:attrNameLst>
                                          </p:cBhvr>
                                        </p:anim>
                                        <p:anim from="(-#ppt_h/2)" to="(#ppt_y)" calcmode="lin" valueType="num">
                                          <p:cBhvr>
                                            <p:cTn id="15" dur="1000" fill="hold">
                                              <p:stCondLst>
                                                <p:cond delay="0"/>
                                              </p:stCondLst>
                                            </p:cTn>
                                            <p:tgtEl>
                                              <p:spTgt spid="4"/>
                                            </p:tgtEl>
                                            <p:attrNameLst>
                                              <p:attrName>ppt_y</p:attrName>
                                            </p:attrNameLst>
                                          </p:cBhvr>
                                        </p:anim>
                                        <p:animRot by="21600000">
                                          <p:cBhvr>
                                            <p:cTn id="16" dur="1000" fill="hold">
                                              <p:stCondLst>
                                                <p:cond delay="0"/>
                                              </p:stCondLst>
                                            </p:cTn>
                                            <p:tgtEl>
                                              <p:spTgt spid="4"/>
                                            </p:tgtEl>
                                            <p:attrNameLst>
                                              <p:attrName>r</p:attrName>
                                            </p:attrNameLst>
                                          </p:cBhvr>
                                        </p:animRot>
                                      </p:childTnLst>
                                    </p:cTn>
                                  </p:par>
                                </p:childTnLst>
                              </p:cTn>
                            </p:par>
                            <p:par>
                              <p:cTn id="17" fill="hold">
                                <p:stCondLst>
                                  <p:cond delay="0"/>
                                </p:stCondLst>
                                <p:childTnLst>
                                  <p:par>
                                    <p:cTn id="18" presetID="2" presetClass="entr" presetSubtype="4" accel="62000" fill="hold" nodeType="after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1250" fill="hold"/>
                                            <p:tgtEl>
                                              <p:spTgt spid="14"/>
                                            </p:tgtEl>
                                            <p:attrNameLst>
                                              <p:attrName>ppt_x</p:attrName>
                                            </p:attrNameLst>
                                          </p:cBhvr>
                                          <p:tavLst>
                                            <p:tav tm="0">
                                              <p:val>
                                                <p:strVal val="#ppt_x"/>
                                              </p:val>
                                            </p:tav>
                                            <p:tav tm="100000">
                                              <p:val>
                                                <p:strVal val="#ppt_x"/>
                                              </p:val>
                                            </p:tav>
                                          </p:tavLst>
                                        </p:anim>
                                        <p:anim calcmode="lin" valueType="num">
                                          <p:cBhvr additive="base">
                                            <p:cTn id="21" dur="1250" fill="hold"/>
                                            <p:tgtEl>
                                              <p:spTgt spid="14"/>
                                            </p:tgtEl>
                                            <p:attrNameLst>
                                              <p:attrName>ppt_y</p:attrName>
                                            </p:attrNameLst>
                                          </p:cBhvr>
                                          <p:tavLst>
                                            <p:tav tm="0">
                                              <p:val>
                                                <p:strVal val="1+#ppt_h/2"/>
                                              </p:val>
                                            </p:tav>
                                            <p:tav tm="100000">
                                              <p:val>
                                                <p:strVal val="#ppt_y"/>
                                              </p:val>
                                            </p:tav>
                                          </p:tavLst>
                                        </p:anim>
                                      </p:childTnLst>
                                    </p:cTn>
                                  </p:par>
                                </p:childTnLst>
                              </p:cTn>
                            </p:par>
                            <p:par>
                              <p:cTn id="22" fill="hold">
                                <p:stCondLst>
                                  <p:cond delay="1500"/>
                                </p:stCondLst>
                                <p:childTnLst>
                                  <p:par>
                                    <p:cTn id="23" presetID="18" presetClass="entr" presetSubtype="12"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strips(downLeft)">
                                          <p:cBhvr>
                                            <p:cTn id="25" dur="500"/>
                                            <p:tgtEl>
                                              <p:spTgt spid="6"/>
                                            </p:tgtEl>
                                          </p:cBhvr>
                                        </p:animEffect>
                                      </p:childTnLst>
                                    </p:cTn>
                                  </p:par>
                                </p:childTnLst>
                              </p:cTn>
                            </p:par>
                            <p:par>
                              <p:cTn id="26" fill="hold">
                                <p:stCondLst>
                                  <p:cond delay="2000"/>
                                </p:stCondLst>
                                <p:childTnLst>
                                  <p:par>
                                    <p:cTn id="27" presetID="14" presetClass="entr" presetSubtype="1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randombar(horizontal)">
                                          <p:cBhvr>
                                            <p:cTn id="29" dur="500"/>
                                            <p:tgtEl>
                                              <p:spTgt spid="9"/>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randombar(horizontal)">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6" grpId="0"/>
          <p:bldP spid="4"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6"/>
          <p:cNvGrpSpPr>
            <a:grpSpLocks noChangeAspect="1"/>
          </p:cNvGrpSpPr>
          <p:nvPr/>
        </p:nvGrpSpPr>
        <p:grpSpPr bwMode="auto">
          <a:xfrm>
            <a:off x="4461102" y="2310064"/>
            <a:ext cx="3252338" cy="2823660"/>
            <a:chOff x="2613" y="1284"/>
            <a:chExt cx="2443" cy="2121"/>
          </a:xfrm>
        </p:grpSpPr>
        <p:sp>
          <p:nvSpPr>
            <p:cNvPr id="14" name="Freeform 17"/>
            <p:cNvSpPr/>
            <p:nvPr/>
          </p:nvSpPr>
          <p:spPr bwMode="auto">
            <a:xfrm>
              <a:off x="2613" y="1284"/>
              <a:ext cx="1832" cy="2121"/>
            </a:xfrm>
            <a:custGeom>
              <a:avLst/>
              <a:gdLst>
                <a:gd name="T0" fmla="*/ 1832 w 1832"/>
                <a:gd name="T1" fmla="*/ 0 h 2121"/>
                <a:gd name="T2" fmla="*/ 1832 w 1832"/>
                <a:gd name="T3" fmla="*/ 1058 h 2121"/>
                <a:gd name="T4" fmla="*/ 1832 w 1832"/>
                <a:gd name="T5" fmla="*/ 2121 h 2121"/>
                <a:gd name="T6" fmla="*/ 913 w 1832"/>
                <a:gd name="T7" fmla="*/ 1589 h 2121"/>
                <a:gd name="T8" fmla="*/ 0 w 1832"/>
                <a:gd name="T9" fmla="*/ 1058 h 2121"/>
                <a:gd name="T10" fmla="*/ 913 w 1832"/>
                <a:gd name="T11" fmla="*/ 526 h 2121"/>
                <a:gd name="T12" fmla="*/ 1832 w 1832"/>
                <a:gd name="T13" fmla="*/ 0 h 2121"/>
              </a:gdLst>
              <a:ahLst/>
              <a:cxnLst>
                <a:cxn ang="0">
                  <a:pos x="T0" y="T1"/>
                </a:cxn>
                <a:cxn ang="0">
                  <a:pos x="T2" y="T3"/>
                </a:cxn>
                <a:cxn ang="0">
                  <a:pos x="T4" y="T5"/>
                </a:cxn>
                <a:cxn ang="0">
                  <a:pos x="T6" y="T7"/>
                </a:cxn>
                <a:cxn ang="0">
                  <a:pos x="T8" y="T9"/>
                </a:cxn>
                <a:cxn ang="0">
                  <a:pos x="T10" y="T11"/>
                </a:cxn>
                <a:cxn ang="0">
                  <a:pos x="T12" y="T13"/>
                </a:cxn>
              </a:cxnLst>
              <a:rect l="0" t="0" r="r" b="b"/>
              <a:pathLst>
                <a:path w="1832" h="2121">
                  <a:moveTo>
                    <a:pt x="1832" y="0"/>
                  </a:moveTo>
                  <a:lnTo>
                    <a:pt x="1832" y="1058"/>
                  </a:lnTo>
                  <a:lnTo>
                    <a:pt x="1832" y="2121"/>
                  </a:lnTo>
                  <a:lnTo>
                    <a:pt x="913" y="1589"/>
                  </a:lnTo>
                  <a:lnTo>
                    <a:pt x="0" y="1058"/>
                  </a:lnTo>
                  <a:lnTo>
                    <a:pt x="913" y="526"/>
                  </a:lnTo>
                  <a:lnTo>
                    <a:pt x="1832" y="0"/>
                  </a:lnTo>
                  <a:close/>
                </a:path>
              </a:pathLst>
            </a:custGeom>
            <a:noFill/>
            <a:ln w="6350" cap="flat">
              <a:solidFill>
                <a:schemeClr val="bg1">
                  <a:lumMod val="9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15" name="Freeform 18"/>
            <p:cNvSpPr/>
            <p:nvPr/>
          </p:nvSpPr>
          <p:spPr bwMode="auto">
            <a:xfrm>
              <a:off x="3224" y="1284"/>
              <a:ext cx="1832" cy="2121"/>
            </a:xfrm>
            <a:custGeom>
              <a:avLst/>
              <a:gdLst>
                <a:gd name="T0" fmla="*/ 1832 w 1832"/>
                <a:gd name="T1" fmla="*/ 1058 h 2121"/>
                <a:gd name="T2" fmla="*/ 919 w 1832"/>
                <a:gd name="T3" fmla="*/ 1589 h 2121"/>
                <a:gd name="T4" fmla="*/ 0 w 1832"/>
                <a:gd name="T5" fmla="*/ 2121 h 2121"/>
                <a:gd name="T6" fmla="*/ 0 w 1832"/>
                <a:gd name="T7" fmla="*/ 1058 h 2121"/>
                <a:gd name="T8" fmla="*/ 0 w 1832"/>
                <a:gd name="T9" fmla="*/ 0 h 2121"/>
                <a:gd name="T10" fmla="*/ 919 w 1832"/>
                <a:gd name="T11" fmla="*/ 526 h 2121"/>
                <a:gd name="T12" fmla="*/ 1832 w 1832"/>
                <a:gd name="T13" fmla="*/ 1058 h 2121"/>
              </a:gdLst>
              <a:ahLst/>
              <a:cxnLst>
                <a:cxn ang="0">
                  <a:pos x="T0" y="T1"/>
                </a:cxn>
                <a:cxn ang="0">
                  <a:pos x="T2" y="T3"/>
                </a:cxn>
                <a:cxn ang="0">
                  <a:pos x="T4" y="T5"/>
                </a:cxn>
                <a:cxn ang="0">
                  <a:pos x="T6" y="T7"/>
                </a:cxn>
                <a:cxn ang="0">
                  <a:pos x="T8" y="T9"/>
                </a:cxn>
                <a:cxn ang="0">
                  <a:pos x="T10" y="T11"/>
                </a:cxn>
                <a:cxn ang="0">
                  <a:pos x="T12" y="T13"/>
                </a:cxn>
              </a:cxnLst>
              <a:rect l="0" t="0" r="r" b="b"/>
              <a:pathLst>
                <a:path w="1832" h="2121">
                  <a:moveTo>
                    <a:pt x="1832" y="1058"/>
                  </a:moveTo>
                  <a:lnTo>
                    <a:pt x="919" y="1589"/>
                  </a:lnTo>
                  <a:lnTo>
                    <a:pt x="0" y="2121"/>
                  </a:lnTo>
                  <a:lnTo>
                    <a:pt x="0" y="1058"/>
                  </a:lnTo>
                  <a:lnTo>
                    <a:pt x="0" y="0"/>
                  </a:lnTo>
                  <a:lnTo>
                    <a:pt x="919" y="526"/>
                  </a:lnTo>
                  <a:lnTo>
                    <a:pt x="1832" y="1058"/>
                  </a:lnTo>
                  <a:close/>
                </a:path>
              </a:pathLst>
            </a:custGeom>
            <a:noFill/>
            <a:ln w="6350" cap="flat">
              <a:solidFill>
                <a:schemeClr val="bg1">
                  <a:lumMod val="9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16" name="Line 19"/>
            <p:cNvSpPr>
              <a:spLocks noChangeShapeType="1"/>
            </p:cNvSpPr>
            <p:nvPr/>
          </p:nvSpPr>
          <p:spPr bwMode="auto">
            <a:xfrm flipH="1" flipV="1">
              <a:off x="3224" y="1284"/>
              <a:ext cx="496" cy="863"/>
            </a:xfrm>
            <a:prstGeom prst="line">
              <a:avLst/>
            </a:prstGeom>
            <a:noFill/>
            <a:ln w="6350" cap="flat">
              <a:solidFill>
                <a:schemeClr val="bg1">
                  <a:lumMod val="95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17" name="Line 20"/>
            <p:cNvSpPr>
              <a:spLocks noChangeShapeType="1"/>
            </p:cNvSpPr>
            <p:nvPr/>
          </p:nvSpPr>
          <p:spPr bwMode="auto">
            <a:xfrm flipV="1">
              <a:off x="3949" y="1284"/>
              <a:ext cx="496" cy="863"/>
            </a:xfrm>
            <a:prstGeom prst="line">
              <a:avLst/>
            </a:prstGeom>
            <a:noFill/>
            <a:ln w="6350" cap="flat">
              <a:solidFill>
                <a:schemeClr val="bg1">
                  <a:lumMod val="95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18" name="Line 21"/>
            <p:cNvSpPr>
              <a:spLocks noChangeShapeType="1"/>
            </p:cNvSpPr>
            <p:nvPr/>
          </p:nvSpPr>
          <p:spPr bwMode="auto">
            <a:xfrm>
              <a:off x="4063" y="2342"/>
              <a:ext cx="993" cy="0"/>
            </a:xfrm>
            <a:prstGeom prst="line">
              <a:avLst/>
            </a:prstGeom>
            <a:noFill/>
            <a:ln w="6350" cap="flat">
              <a:solidFill>
                <a:schemeClr val="bg1">
                  <a:lumMod val="95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19" name="Line 22"/>
            <p:cNvSpPr>
              <a:spLocks noChangeShapeType="1"/>
            </p:cNvSpPr>
            <p:nvPr/>
          </p:nvSpPr>
          <p:spPr bwMode="auto">
            <a:xfrm>
              <a:off x="3949" y="2542"/>
              <a:ext cx="496" cy="863"/>
            </a:xfrm>
            <a:prstGeom prst="line">
              <a:avLst/>
            </a:prstGeom>
            <a:noFill/>
            <a:ln w="6350" cap="flat">
              <a:solidFill>
                <a:schemeClr val="bg1">
                  <a:lumMod val="95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20" name="Line 23"/>
            <p:cNvSpPr>
              <a:spLocks noChangeShapeType="1"/>
            </p:cNvSpPr>
            <p:nvPr/>
          </p:nvSpPr>
          <p:spPr bwMode="auto">
            <a:xfrm flipH="1">
              <a:off x="3224" y="2542"/>
              <a:ext cx="496" cy="863"/>
            </a:xfrm>
            <a:prstGeom prst="line">
              <a:avLst/>
            </a:prstGeom>
            <a:noFill/>
            <a:ln w="6350" cap="flat">
              <a:solidFill>
                <a:schemeClr val="bg1">
                  <a:lumMod val="95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21" name="Line 24"/>
            <p:cNvSpPr>
              <a:spLocks noChangeShapeType="1"/>
            </p:cNvSpPr>
            <p:nvPr/>
          </p:nvSpPr>
          <p:spPr bwMode="auto">
            <a:xfrm flipH="1">
              <a:off x="2613" y="2342"/>
              <a:ext cx="993" cy="0"/>
            </a:xfrm>
            <a:prstGeom prst="line">
              <a:avLst/>
            </a:prstGeom>
            <a:noFill/>
            <a:ln w="6350" cap="flat">
              <a:solidFill>
                <a:schemeClr val="bg1">
                  <a:lumMod val="95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22" name="Oval 25"/>
            <p:cNvSpPr>
              <a:spLocks noChangeArrowheads="1"/>
            </p:cNvSpPr>
            <p:nvPr/>
          </p:nvSpPr>
          <p:spPr bwMode="auto">
            <a:xfrm>
              <a:off x="3606" y="2113"/>
              <a:ext cx="457" cy="457"/>
            </a:xfrm>
            <a:prstGeom prst="ellipse">
              <a:avLst/>
            </a:prstGeom>
            <a:noFill/>
            <a:ln w="6350" cap="flat">
              <a:solidFill>
                <a:schemeClr val="bg1">
                  <a:lumMod val="9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23" name="Oval 26"/>
            <p:cNvSpPr>
              <a:spLocks noChangeArrowheads="1"/>
            </p:cNvSpPr>
            <p:nvPr/>
          </p:nvSpPr>
          <p:spPr bwMode="auto">
            <a:xfrm>
              <a:off x="3104" y="2319"/>
              <a:ext cx="45" cy="45"/>
            </a:xfrm>
            <a:prstGeom prst="ellipse">
              <a:avLst/>
            </a:prstGeom>
            <a:noFill/>
            <a:ln w="6350" cap="flat">
              <a:solidFill>
                <a:schemeClr val="bg1">
                  <a:lumMod val="9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36" name="Freeform 27"/>
            <p:cNvSpPr/>
            <p:nvPr/>
          </p:nvSpPr>
          <p:spPr bwMode="auto">
            <a:xfrm>
              <a:off x="3452" y="1702"/>
              <a:ext cx="57" cy="57"/>
            </a:xfrm>
            <a:custGeom>
              <a:avLst/>
              <a:gdLst>
                <a:gd name="T0" fmla="*/ 9 w 10"/>
                <a:gd name="T1" fmla="*/ 3 h 10"/>
                <a:gd name="T2" fmla="*/ 7 w 10"/>
                <a:gd name="T3" fmla="*/ 9 h 10"/>
                <a:gd name="T4" fmla="*/ 2 w 10"/>
                <a:gd name="T5" fmla="*/ 7 h 10"/>
                <a:gd name="T6" fmla="*/ 3 w 10"/>
                <a:gd name="T7" fmla="*/ 2 h 10"/>
                <a:gd name="T8" fmla="*/ 9 w 10"/>
                <a:gd name="T9" fmla="*/ 3 h 10"/>
              </a:gdLst>
              <a:ahLst/>
              <a:cxnLst>
                <a:cxn ang="0">
                  <a:pos x="T0" y="T1"/>
                </a:cxn>
                <a:cxn ang="0">
                  <a:pos x="T2" y="T3"/>
                </a:cxn>
                <a:cxn ang="0">
                  <a:pos x="T4" y="T5"/>
                </a:cxn>
                <a:cxn ang="0">
                  <a:pos x="T6" y="T7"/>
                </a:cxn>
                <a:cxn ang="0">
                  <a:pos x="T8" y="T9"/>
                </a:cxn>
              </a:cxnLst>
              <a:rect l="0" t="0" r="r" b="b"/>
              <a:pathLst>
                <a:path w="10" h="10">
                  <a:moveTo>
                    <a:pt x="9" y="3"/>
                  </a:moveTo>
                  <a:cubicBezTo>
                    <a:pt x="10" y="5"/>
                    <a:pt x="9" y="7"/>
                    <a:pt x="7" y="9"/>
                  </a:cubicBezTo>
                  <a:cubicBezTo>
                    <a:pt x="5" y="10"/>
                    <a:pt x="3" y="9"/>
                    <a:pt x="2" y="7"/>
                  </a:cubicBezTo>
                  <a:cubicBezTo>
                    <a:pt x="0" y="5"/>
                    <a:pt x="1" y="3"/>
                    <a:pt x="3" y="2"/>
                  </a:cubicBezTo>
                  <a:cubicBezTo>
                    <a:pt x="5" y="0"/>
                    <a:pt x="7" y="1"/>
                    <a:pt x="9" y="3"/>
                  </a:cubicBezTo>
                  <a:close/>
                </a:path>
              </a:pathLst>
            </a:custGeom>
            <a:noFill/>
            <a:ln w="6350" cap="flat">
              <a:solidFill>
                <a:schemeClr val="bg1">
                  <a:lumMod val="9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37" name="Freeform 28"/>
            <p:cNvSpPr/>
            <p:nvPr/>
          </p:nvSpPr>
          <p:spPr bwMode="auto">
            <a:xfrm>
              <a:off x="4160" y="1702"/>
              <a:ext cx="51" cy="57"/>
            </a:xfrm>
            <a:custGeom>
              <a:avLst/>
              <a:gdLst>
                <a:gd name="T0" fmla="*/ 8 w 9"/>
                <a:gd name="T1" fmla="*/ 7 h 10"/>
                <a:gd name="T2" fmla="*/ 3 w 9"/>
                <a:gd name="T3" fmla="*/ 9 h 10"/>
                <a:gd name="T4" fmla="*/ 1 w 9"/>
                <a:gd name="T5" fmla="*/ 3 h 10"/>
                <a:gd name="T6" fmla="*/ 7 w 9"/>
                <a:gd name="T7" fmla="*/ 2 h 10"/>
                <a:gd name="T8" fmla="*/ 8 w 9"/>
                <a:gd name="T9" fmla="*/ 7 h 10"/>
              </a:gdLst>
              <a:ahLst/>
              <a:cxnLst>
                <a:cxn ang="0">
                  <a:pos x="T0" y="T1"/>
                </a:cxn>
                <a:cxn ang="0">
                  <a:pos x="T2" y="T3"/>
                </a:cxn>
                <a:cxn ang="0">
                  <a:pos x="T4" y="T5"/>
                </a:cxn>
                <a:cxn ang="0">
                  <a:pos x="T6" y="T7"/>
                </a:cxn>
                <a:cxn ang="0">
                  <a:pos x="T8" y="T9"/>
                </a:cxn>
              </a:cxnLst>
              <a:rect l="0" t="0" r="r" b="b"/>
              <a:pathLst>
                <a:path w="9" h="10">
                  <a:moveTo>
                    <a:pt x="8" y="7"/>
                  </a:moveTo>
                  <a:cubicBezTo>
                    <a:pt x="7" y="9"/>
                    <a:pt x="5" y="10"/>
                    <a:pt x="3" y="9"/>
                  </a:cubicBezTo>
                  <a:cubicBezTo>
                    <a:pt x="1" y="7"/>
                    <a:pt x="0" y="5"/>
                    <a:pt x="1" y="3"/>
                  </a:cubicBezTo>
                  <a:cubicBezTo>
                    <a:pt x="2" y="1"/>
                    <a:pt x="5" y="0"/>
                    <a:pt x="7" y="2"/>
                  </a:cubicBezTo>
                  <a:cubicBezTo>
                    <a:pt x="9" y="3"/>
                    <a:pt x="9" y="5"/>
                    <a:pt x="8" y="7"/>
                  </a:cubicBezTo>
                  <a:close/>
                </a:path>
              </a:pathLst>
            </a:custGeom>
            <a:noFill/>
            <a:ln w="6350" cap="flat">
              <a:solidFill>
                <a:schemeClr val="bg1">
                  <a:lumMod val="9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38" name="Oval 29"/>
            <p:cNvSpPr>
              <a:spLocks noChangeArrowheads="1"/>
            </p:cNvSpPr>
            <p:nvPr/>
          </p:nvSpPr>
          <p:spPr bwMode="auto">
            <a:xfrm>
              <a:off x="4519" y="2319"/>
              <a:ext cx="46" cy="45"/>
            </a:xfrm>
            <a:prstGeom prst="ellipse">
              <a:avLst/>
            </a:prstGeom>
            <a:noFill/>
            <a:ln w="6350" cap="flat">
              <a:solidFill>
                <a:schemeClr val="bg1">
                  <a:lumMod val="9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39" name="Freeform 30"/>
            <p:cNvSpPr/>
            <p:nvPr/>
          </p:nvSpPr>
          <p:spPr bwMode="auto">
            <a:xfrm>
              <a:off x="4160" y="2930"/>
              <a:ext cx="51" cy="52"/>
            </a:xfrm>
            <a:custGeom>
              <a:avLst/>
              <a:gdLst>
                <a:gd name="T0" fmla="*/ 1 w 9"/>
                <a:gd name="T1" fmla="*/ 6 h 9"/>
                <a:gd name="T2" fmla="*/ 3 w 9"/>
                <a:gd name="T3" fmla="*/ 1 h 9"/>
                <a:gd name="T4" fmla="*/ 8 w 9"/>
                <a:gd name="T5" fmla="*/ 2 h 9"/>
                <a:gd name="T6" fmla="*/ 7 w 9"/>
                <a:gd name="T7" fmla="*/ 8 h 9"/>
                <a:gd name="T8" fmla="*/ 1 w 9"/>
                <a:gd name="T9" fmla="*/ 6 h 9"/>
              </a:gdLst>
              <a:ahLst/>
              <a:cxnLst>
                <a:cxn ang="0">
                  <a:pos x="T0" y="T1"/>
                </a:cxn>
                <a:cxn ang="0">
                  <a:pos x="T2" y="T3"/>
                </a:cxn>
                <a:cxn ang="0">
                  <a:pos x="T4" y="T5"/>
                </a:cxn>
                <a:cxn ang="0">
                  <a:pos x="T6" y="T7"/>
                </a:cxn>
                <a:cxn ang="0">
                  <a:pos x="T8" y="T9"/>
                </a:cxn>
              </a:cxnLst>
              <a:rect l="0" t="0" r="r" b="b"/>
              <a:pathLst>
                <a:path w="9" h="9">
                  <a:moveTo>
                    <a:pt x="1" y="6"/>
                  </a:moveTo>
                  <a:cubicBezTo>
                    <a:pt x="0" y="4"/>
                    <a:pt x="1" y="2"/>
                    <a:pt x="3" y="1"/>
                  </a:cubicBezTo>
                  <a:cubicBezTo>
                    <a:pt x="5" y="0"/>
                    <a:pt x="7" y="0"/>
                    <a:pt x="8" y="2"/>
                  </a:cubicBezTo>
                  <a:cubicBezTo>
                    <a:pt x="9" y="4"/>
                    <a:pt x="9" y="7"/>
                    <a:pt x="7" y="8"/>
                  </a:cubicBezTo>
                  <a:cubicBezTo>
                    <a:pt x="5" y="9"/>
                    <a:pt x="2" y="8"/>
                    <a:pt x="1" y="6"/>
                  </a:cubicBezTo>
                  <a:close/>
                </a:path>
              </a:pathLst>
            </a:custGeom>
            <a:noFill/>
            <a:ln w="6350" cap="flat">
              <a:solidFill>
                <a:schemeClr val="bg1">
                  <a:lumMod val="9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sp>
          <p:nvSpPr>
            <p:cNvPr id="53" name="Freeform 31"/>
            <p:cNvSpPr/>
            <p:nvPr/>
          </p:nvSpPr>
          <p:spPr bwMode="auto">
            <a:xfrm>
              <a:off x="3452" y="2930"/>
              <a:ext cx="57" cy="52"/>
            </a:xfrm>
            <a:custGeom>
              <a:avLst/>
              <a:gdLst>
                <a:gd name="T0" fmla="*/ 2 w 10"/>
                <a:gd name="T1" fmla="*/ 2 h 9"/>
                <a:gd name="T2" fmla="*/ 7 w 10"/>
                <a:gd name="T3" fmla="*/ 1 h 9"/>
                <a:gd name="T4" fmla="*/ 9 w 10"/>
                <a:gd name="T5" fmla="*/ 6 h 9"/>
                <a:gd name="T6" fmla="*/ 3 w 10"/>
                <a:gd name="T7" fmla="*/ 8 h 9"/>
                <a:gd name="T8" fmla="*/ 2 w 10"/>
                <a:gd name="T9" fmla="*/ 2 h 9"/>
              </a:gdLst>
              <a:ahLst/>
              <a:cxnLst>
                <a:cxn ang="0">
                  <a:pos x="T0" y="T1"/>
                </a:cxn>
                <a:cxn ang="0">
                  <a:pos x="T2" y="T3"/>
                </a:cxn>
                <a:cxn ang="0">
                  <a:pos x="T4" y="T5"/>
                </a:cxn>
                <a:cxn ang="0">
                  <a:pos x="T6" y="T7"/>
                </a:cxn>
                <a:cxn ang="0">
                  <a:pos x="T8" y="T9"/>
                </a:cxn>
              </a:cxnLst>
              <a:rect l="0" t="0" r="r" b="b"/>
              <a:pathLst>
                <a:path w="10" h="9">
                  <a:moveTo>
                    <a:pt x="2" y="2"/>
                  </a:moveTo>
                  <a:cubicBezTo>
                    <a:pt x="3" y="0"/>
                    <a:pt x="5" y="0"/>
                    <a:pt x="7" y="1"/>
                  </a:cubicBezTo>
                  <a:cubicBezTo>
                    <a:pt x="9" y="2"/>
                    <a:pt x="10" y="4"/>
                    <a:pt x="9" y="6"/>
                  </a:cubicBezTo>
                  <a:cubicBezTo>
                    <a:pt x="7" y="8"/>
                    <a:pt x="5" y="9"/>
                    <a:pt x="3" y="8"/>
                  </a:cubicBezTo>
                  <a:cubicBezTo>
                    <a:pt x="1" y="7"/>
                    <a:pt x="0" y="4"/>
                    <a:pt x="2" y="2"/>
                  </a:cubicBezTo>
                  <a:close/>
                </a:path>
              </a:pathLst>
            </a:custGeom>
            <a:noFill/>
            <a:ln w="6350" cap="flat">
              <a:solidFill>
                <a:schemeClr val="bg1">
                  <a:lumMod val="9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lumMod val="85000"/>
                  </a:schemeClr>
                </a:solidFill>
              </a:endParaRPr>
            </a:p>
          </p:txBody>
        </p:sp>
      </p:grpSp>
      <p:grpSp>
        <p:nvGrpSpPr>
          <p:cNvPr id="54" name="组合 53"/>
          <p:cNvGrpSpPr/>
          <p:nvPr/>
        </p:nvGrpSpPr>
        <p:grpSpPr>
          <a:xfrm>
            <a:off x="2025964" y="1813712"/>
            <a:ext cx="2637531" cy="1128713"/>
            <a:chOff x="2153444" y="2747169"/>
            <a:chExt cx="1606550" cy="1128713"/>
          </a:xfrm>
        </p:grpSpPr>
        <p:sp>
          <p:nvSpPr>
            <p:cNvPr id="55"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56"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57" name="组合 56"/>
          <p:cNvGrpSpPr/>
          <p:nvPr/>
        </p:nvGrpSpPr>
        <p:grpSpPr>
          <a:xfrm>
            <a:off x="7821921" y="1813712"/>
            <a:ext cx="2637531" cy="1128713"/>
            <a:chOff x="2153444" y="2747169"/>
            <a:chExt cx="1606550" cy="1128713"/>
          </a:xfrm>
        </p:grpSpPr>
        <p:sp>
          <p:nvSpPr>
            <p:cNvPr id="58"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59"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60" name="组合 59"/>
          <p:cNvGrpSpPr/>
          <p:nvPr/>
        </p:nvGrpSpPr>
        <p:grpSpPr>
          <a:xfrm>
            <a:off x="8499388" y="3385838"/>
            <a:ext cx="2637531" cy="1128713"/>
            <a:chOff x="2153444" y="2747169"/>
            <a:chExt cx="1606550" cy="1128713"/>
          </a:xfrm>
        </p:grpSpPr>
        <p:sp>
          <p:nvSpPr>
            <p:cNvPr id="61"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62"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63" name="组合 62"/>
          <p:cNvGrpSpPr/>
          <p:nvPr/>
        </p:nvGrpSpPr>
        <p:grpSpPr>
          <a:xfrm>
            <a:off x="1119942" y="3385838"/>
            <a:ext cx="2637531" cy="1128713"/>
            <a:chOff x="2153444" y="2747169"/>
            <a:chExt cx="1606550" cy="1128713"/>
          </a:xfrm>
        </p:grpSpPr>
        <p:sp>
          <p:nvSpPr>
            <p:cNvPr id="64"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65"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66" name="组合 65"/>
          <p:cNvGrpSpPr/>
          <p:nvPr/>
        </p:nvGrpSpPr>
        <p:grpSpPr>
          <a:xfrm>
            <a:off x="2196332" y="5150470"/>
            <a:ext cx="2637531" cy="1128713"/>
            <a:chOff x="2153444" y="2747169"/>
            <a:chExt cx="1606550" cy="1128713"/>
          </a:xfrm>
        </p:grpSpPr>
        <p:sp>
          <p:nvSpPr>
            <p:cNvPr id="67"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68"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69" name="组合 68"/>
          <p:cNvGrpSpPr/>
          <p:nvPr/>
        </p:nvGrpSpPr>
        <p:grpSpPr>
          <a:xfrm>
            <a:off x="7169463" y="5150470"/>
            <a:ext cx="2637531" cy="1128713"/>
            <a:chOff x="2153444" y="2747169"/>
            <a:chExt cx="1606550" cy="1128713"/>
          </a:xfrm>
        </p:grpSpPr>
        <p:sp>
          <p:nvSpPr>
            <p:cNvPr id="70" name="AutoShape 43"/>
            <p:cNvSpPr/>
            <p:nvPr/>
          </p:nvSpPr>
          <p:spPr bwMode="auto">
            <a:xfrm>
              <a:off x="2153444" y="3012282"/>
              <a:ext cx="1606550" cy="863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p>
              <a:pPr defTabSz="323850">
                <a:lnSpc>
                  <a:spcPct val="120000"/>
                </a:lnSpc>
                <a:spcBef>
                  <a:spcPts val="850"/>
                </a:spcBef>
                <a:defRPr/>
              </a:pPr>
              <a:r>
                <a:rPr lang="es-ES" sz="900" dirty="0">
                  <a:solidFill>
                    <a:schemeClr val="bg1">
                      <a:lumMod val="85000"/>
                    </a:schemeClr>
                  </a:solidFill>
                  <a:latin typeface="Lato" charset="0"/>
                  <a:ea typeface="MS PGothic" panose="020B0600070205080204" charset="-128"/>
                  <a:cs typeface="Lato" charset="0"/>
                  <a:sym typeface="Lato" charset="0"/>
                </a:rPr>
                <a:t>Lorem ipsum dolor sit amet, consectetur adipiscing elit. Integer mollis vehicula ligula ut faucibus. Curabitur vestibulum consequat urna et vehicula. </a:t>
              </a:r>
              <a:endParaRPr lang="es-ES" sz="1450" dirty="0">
                <a:solidFill>
                  <a:schemeClr val="bg1">
                    <a:lumMod val="85000"/>
                  </a:schemeClr>
                </a:solidFill>
                <a:latin typeface="Gill Sans" charset="0"/>
                <a:ea typeface="MS PGothic" panose="020B0600070205080204" charset="-128"/>
                <a:sym typeface="Gill Sans" charset="0"/>
              </a:endParaRPr>
            </a:p>
          </p:txBody>
        </p:sp>
        <p:sp>
          <p:nvSpPr>
            <p:cNvPr id="71" name="AutoShape 44"/>
            <p:cNvSpPr/>
            <p:nvPr/>
          </p:nvSpPr>
          <p:spPr bwMode="auto">
            <a:xfrm>
              <a:off x="2162933" y="2747169"/>
              <a:ext cx="1425575" cy="1674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p:spPr>
          <p:txBody>
            <a:bodyPr lIns="0" tIns="0" rIns="0" bIns="0"/>
            <a:lstStyle/>
            <a:p>
              <a:pPr defTabSz="303530">
                <a:spcBef>
                  <a:spcPts val="750"/>
                </a:spcBef>
                <a:defRPr/>
              </a:pPr>
              <a:r>
                <a:rPr lang="es-ES" sz="1600" dirty="0" smtClean="0">
                  <a:solidFill>
                    <a:schemeClr val="bg1">
                      <a:lumMod val="85000"/>
                    </a:schemeClr>
                  </a:solidFill>
                  <a:latin typeface="+mj-lt"/>
                  <a:ea typeface="MS PGothic" panose="020B0600070205080204" charset="-128"/>
                  <a:cs typeface="Lato" charset="0"/>
                  <a:sym typeface="Lato" charset="0"/>
                </a:rPr>
                <a:t>ADD YOUR TITLE HERE</a:t>
              </a:r>
              <a:endParaRPr lang="es-ES" sz="2400" dirty="0">
                <a:solidFill>
                  <a:schemeClr val="bg1">
                    <a:lumMod val="85000"/>
                  </a:schemeClr>
                </a:solidFill>
                <a:latin typeface="+mj-lt"/>
                <a:ea typeface="MS PGothic" panose="020B0600070205080204" charset="-128"/>
                <a:sym typeface="Gill Sans" charset="0"/>
              </a:endParaRPr>
            </a:p>
          </p:txBody>
        </p:sp>
      </p:grpSp>
      <p:grpSp>
        <p:nvGrpSpPr>
          <p:cNvPr id="40" name="组合 39"/>
          <p:cNvGrpSpPr/>
          <p:nvPr/>
        </p:nvGrpSpPr>
        <p:grpSpPr>
          <a:xfrm>
            <a:off x="1061509" y="273629"/>
            <a:ext cx="5200650" cy="881272"/>
            <a:chOff x="3495675" y="294079"/>
            <a:chExt cx="5200650" cy="881272"/>
          </a:xfrm>
        </p:grpSpPr>
        <p:sp>
          <p:nvSpPr>
            <p:cNvPr id="41"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42"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43" name="图片 42"/>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randombar(horizontal)">
                                      <p:cBhvr>
                                        <p:cTn id="7" dur="500"/>
                                        <p:tgtEl>
                                          <p:spTgt spid="40"/>
                                        </p:tgtEl>
                                      </p:cBhvr>
                                    </p:animEffect>
                                  </p:childTnLst>
                                </p:cTn>
                              </p:par>
                            </p:childTnLst>
                          </p:cTn>
                        </p:par>
                        <p:par>
                          <p:cTn id="8" fill="hold">
                            <p:stCondLst>
                              <p:cond delay="500"/>
                            </p:stCondLst>
                            <p:childTnLst>
                              <p:par>
                                <p:cTn id="9" presetID="31"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1000" fill="hold"/>
                                        <p:tgtEl>
                                          <p:spTgt spid="12"/>
                                        </p:tgtEl>
                                        <p:attrNameLst>
                                          <p:attrName>ppt_w</p:attrName>
                                        </p:attrNameLst>
                                      </p:cBhvr>
                                      <p:tavLst>
                                        <p:tav tm="0">
                                          <p:val>
                                            <p:fltVal val="0"/>
                                          </p:val>
                                        </p:tav>
                                        <p:tav tm="100000">
                                          <p:val>
                                            <p:strVal val="#ppt_w"/>
                                          </p:val>
                                        </p:tav>
                                      </p:tavLst>
                                    </p:anim>
                                    <p:anim calcmode="lin" valueType="num">
                                      <p:cBhvr>
                                        <p:cTn id="12" dur="1000" fill="hold"/>
                                        <p:tgtEl>
                                          <p:spTgt spid="12"/>
                                        </p:tgtEl>
                                        <p:attrNameLst>
                                          <p:attrName>ppt_h</p:attrName>
                                        </p:attrNameLst>
                                      </p:cBhvr>
                                      <p:tavLst>
                                        <p:tav tm="0">
                                          <p:val>
                                            <p:fltVal val="0"/>
                                          </p:val>
                                        </p:tav>
                                        <p:tav tm="100000">
                                          <p:val>
                                            <p:strVal val="#ppt_h"/>
                                          </p:val>
                                        </p:tav>
                                      </p:tavLst>
                                    </p:anim>
                                    <p:anim calcmode="lin" valueType="num">
                                      <p:cBhvr>
                                        <p:cTn id="13" dur="1000" fill="hold"/>
                                        <p:tgtEl>
                                          <p:spTgt spid="12"/>
                                        </p:tgtEl>
                                        <p:attrNameLst>
                                          <p:attrName>style.rotation</p:attrName>
                                        </p:attrNameLst>
                                      </p:cBhvr>
                                      <p:tavLst>
                                        <p:tav tm="0">
                                          <p:val>
                                            <p:fltVal val="90"/>
                                          </p:val>
                                        </p:tav>
                                        <p:tav tm="100000">
                                          <p:val>
                                            <p:fltVal val="0"/>
                                          </p:val>
                                        </p:tav>
                                      </p:tavLst>
                                    </p:anim>
                                    <p:animEffect transition="in" filter="fade">
                                      <p:cBhvr>
                                        <p:cTn id="14" dur="1000"/>
                                        <p:tgtEl>
                                          <p:spTgt spid="12"/>
                                        </p:tgtEl>
                                      </p:cBhvr>
                                    </p:animEffect>
                                  </p:childTnLst>
                                </p:cTn>
                              </p:par>
                            </p:childTnLst>
                          </p:cTn>
                        </p:par>
                        <p:par>
                          <p:cTn id="15" fill="hold">
                            <p:stCondLst>
                              <p:cond delay="1500"/>
                            </p:stCondLst>
                            <p:childTnLst>
                              <p:par>
                                <p:cTn id="16" presetID="22" presetClass="entr" presetSubtype="1" fill="hold" nodeType="afterEffect">
                                  <p:stCondLst>
                                    <p:cond delay="0"/>
                                  </p:stCondLst>
                                  <p:childTnLst>
                                    <p:set>
                                      <p:cBhvr>
                                        <p:cTn id="17" dur="1" fill="hold">
                                          <p:stCondLst>
                                            <p:cond delay="0"/>
                                          </p:stCondLst>
                                        </p:cTn>
                                        <p:tgtEl>
                                          <p:spTgt spid="54"/>
                                        </p:tgtEl>
                                        <p:attrNameLst>
                                          <p:attrName>style.visibility</p:attrName>
                                        </p:attrNameLst>
                                      </p:cBhvr>
                                      <p:to>
                                        <p:strVal val="visible"/>
                                      </p:to>
                                    </p:set>
                                    <p:animEffect transition="in" filter="wipe(up)">
                                      <p:cBhvr>
                                        <p:cTn id="18" dur="500"/>
                                        <p:tgtEl>
                                          <p:spTgt spid="54"/>
                                        </p:tgtEl>
                                      </p:cBhvr>
                                    </p:animEffect>
                                  </p:childTnLst>
                                </p:cTn>
                              </p:par>
                            </p:childTnLst>
                          </p:cTn>
                        </p:par>
                        <p:par>
                          <p:cTn id="19" fill="hold">
                            <p:stCondLst>
                              <p:cond delay="2000"/>
                            </p:stCondLst>
                            <p:childTnLst>
                              <p:par>
                                <p:cTn id="20" presetID="22" presetClass="entr" presetSubtype="1" fill="hold" nodeType="afterEffect">
                                  <p:stCondLst>
                                    <p:cond delay="0"/>
                                  </p:stCondLst>
                                  <p:childTnLst>
                                    <p:set>
                                      <p:cBhvr>
                                        <p:cTn id="21" dur="1" fill="hold">
                                          <p:stCondLst>
                                            <p:cond delay="0"/>
                                          </p:stCondLst>
                                        </p:cTn>
                                        <p:tgtEl>
                                          <p:spTgt spid="57"/>
                                        </p:tgtEl>
                                        <p:attrNameLst>
                                          <p:attrName>style.visibility</p:attrName>
                                        </p:attrNameLst>
                                      </p:cBhvr>
                                      <p:to>
                                        <p:strVal val="visible"/>
                                      </p:to>
                                    </p:set>
                                    <p:animEffect transition="in" filter="wipe(up)">
                                      <p:cBhvr>
                                        <p:cTn id="22" dur="500"/>
                                        <p:tgtEl>
                                          <p:spTgt spid="57"/>
                                        </p:tgtEl>
                                      </p:cBhvr>
                                    </p:animEffect>
                                  </p:childTnLst>
                                </p:cTn>
                              </p:par>
                            </p:childTnLst>
                          </p:cTn>
                        </p:par>
                        <p:par>
                          <p:cTn id="23" fill="hold">
                            <p:stCondLst>
                              <p:cond delay="2500"/>
                            </p:stCondLst>
                            <p:childTnLst>
                              <p:par>
                                <p:cTn id="24" presetID="22" presetClass="entr" presetSubtype="1" fill="hold" nodeType="afterEffect">
                                  <p:stCondLst>
                                    <p:cond delay="0"/>
                                  </p:stCondLst>
                                  <p:childTnLst>
                                    <p:set>
                                      <p:cBhvr>
                                        <p:cTn id="25" dur="1" fill="hold">
                                          <p:stCondLst>
                                            <p:cond delay="0"/>
                                          </p:stCondLst>
                                        </p:cTn>
                                        <p:tgtEl>
                                          <p:spTgt spid="60"/>
                                        </p:tgtEl>
                                        <p:attrNameLst>
                                          <p:attrName>style.visibility</p:attrName>
                                        </p:attrNameLst>
                                      </p:cBhvr>
                                      <p:to>
                                        <p:strVal val="visible"/>
                                      </p:to>
                                    </p:set>
                                    <p:animEffect transition="in" filter="wipe(up)">
                                      <p:cBhvr>
                                        <p:cTn id="26" dur="500"/>
                                        <p:tgtEl>
                                          <p:spTgt spid="60"/>
                                        </p:tgtEl>
                                      </p:cBhvr>
                                    </p:animEffect>
                                  </p:childTnLst>
                                </p:cTn>
                              </p:par>
                            </p:childTnLst>
                          </p:cTn>
                        </p:par>
                        <p:par>
                          <p:cTn id="27" fill="hold">
                            <p:stCondLst>
                              <p:cond delay="3000"/>
                            </p:stCondLst>
                            <p:childTnLst>
                              <p:par>
                                <p:cTn id="28" presetID="22" presetClass="entr" presetSubtype="1" fill="hold" nodeType="afterEffect">
                                  <p:stCondLst>
                                    <p:cond delay="0"/>
                                  </p:stCondLst>
                                  <p:childTnLst>
                                    <p:set>
                                      <p:cBhvr>
                                        <p:cTn id="29" dur="1" fill="hold">
                                          <p:stCondLst>
                                            <p:cond delay="0"/>
                                          </p:stCondLst>
                                        </p:cTn>
                                        <p:tgtEl>
                                          <p:spTgt spid="63"/>
                                        </p:tgtEl>
                                        <p:attrNameLst>
                                          <p:attrName>style.visibility</p:attrName>
                                        </p:attrNameLst>
                                      </p:cBhvr>
                                      <p:to>
                                        <p:strVal val="visible"/>
                                      </p:to>
                                    </p:set>
                                    <p:animEffect transition="in" filter="wipe(up)">
                                      <p:cBhvr>
                                        <p:cTn id="30" dur="500"/>
                                        <p:tgtEl>
                                          <p:spTgt spid="63"/>
                                        </p:tgtEl>
                                      </p:cBhvr>
                                    </p:animEffect>
                                  </p:childTnLst>
                                </p:cTn>
                              </p:par>
                            </p:childTnLst>
                          </p:cTn>
                        </p:par>
                        <p:par>
                          <p:cTn id="31" fill="hold">
                            <p:stCondLst>
                              <p:cond delay="3500"/>
                            </p:stCondLst>
                            <p:childTnLst>
                              <p:par>
                                <p:cTn id="32" presetID="22" presetClass="entr" presetSubtype="1" fill="hold" nodeType="afterEffect">
                                  <p:stCondLst>
                                    <p:cond delay="0"/>
                                  </p:stCondLst>
                                  <p:childTnLst>
                                    <p:set>
                                      <p:cBhvr>
                                        <p:cTn id="33" dur="1" fill="hold">
                                          <p:stCondLst>
                                            <p:cond delay="0"/>
                                          </p:stCondLst>
                                        </p:cTn>
                                        <p:tgtEl>
                                          <p:spTgt spid="66"/>
                                        </p:tgtEl>
                                        <p:attrNameLst>
                                          <p:attrName>style.visibility</p:attrName>
                                        </p:attrNameLst>
                                      </p:cBhvr>
                                      <p:to>
                                        <p:strVal val="visible"/>
                                      </p:to>
                                    </p:set>
                                    <p:animEffect transition="in" filter="wipe(up)">
                                      <p:cBhvr>
                                        <p:cTn id="34" dur="500"/>
                                        <p:tgtEl>
                                          <p:spTgt spid="66"/>
                                        </p:tgtEl>
                                      </p:cBhvr>
                                    </p:animEffect>
                                  </p:childTnLst>
                                </p:cTn>
                              </p:par>
                            </p:childTnLst>
                          </p:cTn>
                        </p:par>
                        <p:par>
                          <p:cTn id="35" fill="hold">
                            <p:stCondLst>
                              <p:cond delay="4000"/>
                            </p:stCondLst>
                            <p:childTnLst>
                              <p:par>
                                <p:cTn id="36" presetID="22" presetClass="entr" presetSubtype="1" fill="hold" nodeType="afterEffect">
                                  <p:stCondLst>
                                    <p:cond delay="0"/>
                                  </p:stCondLst>
                                  <p:childTnLst>
                                    <p:set>
                                      <p:cBhvr>
                                        <p:cTn id="37" dur="1" fill="hold">
                                          <p:stCondLst>
                                            <p:cond delay="0"/>
                                          </p:stCondLst>
                                        </p:cTn>
                                        <p:tgtEl>
                                          <p:spTgt spid="69"/>
                                        </p:tgtEl>
                                        <p:attrNameLst>
                                          <p:attrName>style.visibility</p:attrName>
                                        </p:attrNameLst>
                                      </p:cBhvr>
                                      <p:to>
                                        <p:strVal val="visible"/>
                                      </p:to>
                                    </p:set>
                                    <p:animEffect transition="in" filter="wipe(up)">
                                      <p:cBhvr>
                                        <p:cTn id="3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2"/>
          <p:cNvSpPr/>
          <p:nvPr/>
        </p:nvSpPr>
        <p:spPr bwMode="auto">
          <a:xfrm>
            <a:off x="762000" y="3714750"/>
            <a:ext cx="2053167" cy="2123658"/>
          </a:xfrm>
          <a:prstGeom prst="rect">
            <a:avLst/>
          </a:prstGeom>
        </p:spPr>
        <p:txBody>
          <a:bodyPr>
            <a:spAutoFit/>
          </a:bodyPr>
          <a:lstStyle/>
          <a:p>
            <a:pPr fontAlgn="auto">
              <a:spcBef>
                <a:spcPts val="0"/>
              </a:spcBef>
              <a:spcAft>
                <a:spcPts val="0"/>
              </a:spcAft>
              <a:defRPr/>
            </a:pPr>
            <a:r>
              <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 Lorem ipsum dolor sit amet, consectetur adipiscing elit. Praesent sodales odio sit amet odio tristique</a:t>
            </a:r>
            <a:endPar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Rectangle 33"/>
          <p:cNvSpPr>
            <a:spLocks noChangeArrowheads="1"/>
          </p:cNvSpPr>
          <p:nvPr/>
        </p:nvSpPr>
        <p:spPr bwMode="auto">
          <a:xfrm>
            <a:off x="719667" y="3143388"/>
            <a:ext cx="2095500"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zh-CN" sz="2665" b="1" dirty="0" smtClean="0">
                <a:solidFill>
                  <a:schemeClr val="bg1"/>
                </a:solidFill>
                <a:latin typeface="+mn-lt"/>
                <a:cs typeface="Open Sans" panose="020B0606030504020204" pitchFamily="34" charset="0"/>
              </a:rPr>
              <a:t>YOUR TITLE </a:t>
            </a:r>
            <a:r>
              <a:rPr lang="en-US" altLang="zh-CN" sz="2665" dirty="0" smtClean="0">
                <a:solidFill>
                  <a:schemeClr val="bg1"/>
                </a:solidFill>
                <a:latin typeface="+mn-lt"/>
                <a:cs typeface="Open Sans" panose="020B0606030504020204" pitchFamily="34" charset="0"/>
              </a:rPr>
              <a:t>HERE</a:t>
            </a:r>
            <a:endParaRPr lang="en-US" altLang="zh-CN" sz="2665" dirty="0">
              <a:solidFill>
                <a:schemeClr val="bg1"/>
              </a:solidFill>
              <a:latin typeface="+mn-lt"/>
              <a:cs typeface="Open Sans Light" panose="020B0306030504020204" pitchFamily="34" charset="0"/>
            </a:endParaRPr>
          </a:p>
        </p:txBody>
      </p:sp>
      <p:sp>
        <p:nvSpPr>
          <p:cNvPr id="31" name="Rectangle 34"/>
          <p:cNvSpPr>
            <a:spLocks noChangeArrowheads="1"/>
          </p:cNvSpPr>
          <p:nvPr/>
        </p:nvSpPr>
        <p:spPr bwMode="auto">
          <a:xfrm>
            <a:off x="814918" y="1333500"/>
            <a:ext cx="760493"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zh-CN" sz="12800" dirty="0">
                <a:solidFill>
                  <a:schemeClr val="bg1"/>
                </a:solidFill>
                <a:latin typeface="+mn-lt"/>
                <a:cs typeface="Open Sans Light" panose="020B0306030504020204" pitchFamily="34" charset="0"/>
              </a:rPr>
              <a:t>1</a:t>
            </a:r>
            <a:endParaRPr lang="en-US" altLang="zh-CN" sz="12800" dirty="0">
              <a:solidFill>
                <a:schemeClr val="bg1"/>
              </a:solidFill>
              <a:latin typeface="+mn-lt"/>
              <a:cs typeface="Open Sans Light" panose="020B0306030504020204" pitchFamily="34" charset="0"/>
            </a:endParaRPr>
          </a:p>
        </p:txBody>
      </p:sp>
      <p:sp>
        <p:nvSpPr>
          <p:cNvPr id="33" name="Rectangle 38"/>
          <p:cNvSpPr/>
          <p:nvPr/>
        </p:nvSpPr>
        <p:spPr bwMode="auto">
          <a:xfrm>
            <a:off x="3661834" y="3714750"/>
            <a:ext cx="2053167" cy="2123658"/>
          </a:xfrm>
          <a:prstGeom prst="rect">
            <a:avLst/>
          </a:prstGeom>
        </p:spPr>
        <p:txBody>
          <a:bodyPr>
            <a:spAutoFit/>
          </a:bodyPr>
          <a:lstStyle/>
          <a:p>
            <a:pPr fontAlgn="auto">
              <a:spcBef>
                <a:spcPts val="0"/>
              </a:spcBef>
              <a:spcAft>
                <a:spcPts val="0"/>
              </a:spcAft>
              <a:defRPr/>
            </a:pPr>
            <a:r>
              <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 Lorem ipsum dolor sit amet, consectetur adipiscing elit. Praesent sodales odio sit amet odio tristique</a:t>
            </a:r>
            <a:endPar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5" name="Rectangle 40"/>
          <p:cNvSpPr>
            <a:spLocks noChangeArrowheads="1"/>
          </p:cNvSpPr>
          <p:nvPr/>
        </p:nvSpPr>
        <p:spPr bwMode="auto">
          <a:xfrm>
            <a:off x="3714750" y="1333500"/>
            <a:ext cx="760493"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zh-CN" sz="12800">
                <a:solidFill>
                  <a:schemeClr val="bg1"/>
                </a:solidFill>
                <a:latin typeface="+mn-lt"/>
                <a:cs typeface="Open Sans Light" panose="020B0306030504020204" pitchFamily="34" charset="0"/>
              </a:rPr>
              <a:t>2</a:t>
            </a:r>
            <a:endParaRPr lang="en-US" altLang="zh-CN" sz="12800">
              <a:solidFill>
                <a:schemeClr val="bg1"/>
              </a:solidFill>
              <a:latin typeface="+mn-lt"/>
              <a:cs typeface="Open Sans Light" panose="020B0306030504020204" pitchFamily="34" charset="0"/>
            </a:endParaRPr>
          </a:p>
        </p:txBody>
      </p:sp>
      <p:sp>
        <p:nvSpPr>
          <p:cNvPr id="37" name="Rectangle 41"/>
          <p:cNvSpPr/>
          <p:nvPr/>
        </p:nvSpPr>
        <p:spPr bwMode="auto">
          <a:xfrm>
            <a:off x="6614584" y="3714750"/>
            <a:ext cx="2053167" cy="2123658"/>
          </a:xfrm>
          <a:prstGeom prst="rect">
            <a:avLst/>
          </a:prstGeom>
        </p:spPr>
        <p:txBody>
          <a:bodyPr>
            <a:spAutoFit/>
          </a:bodyPr>
          <a:lstStyle/>
          <a:p>
            <a:pPr fontAlgn="auto">
              <a:spcBef>
                <a:spcPts val="0"/>
              </a:spcBef>
              <a:spcAft>
                <a:spcPts val="0"/>
              </a:spcAft>
              <a:defRPr/>
            </a:pPr>
            <a:r>
              <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 Lorem ipsum dolor sit amet, consectetur adipiscing elit. Praesent sodales odio sit amet odio tristique</a:t>
            </a:r>
            <a:endPar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Rectangle 43"/>
          <p:cNvSpPr>
            <a:spLocks noChangeArrowheads="1"/>
          </p:cNvSpPr>
          <p:nvPr/>
        </p:nvSpPr>
        <p:spPr bwMode="auto">
          <a:xfrm>
            <a:off x="6667502" y="1333500"/>
            <a:ext cx="760493"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zh-CN" sz="12800">
                <a:solidFill>
                  <a:schemeClr val="bg1"/>
                </a:solidFill>
                <a:latin typeface="+mn-lt"/>
                <a:cs typeface="Open Sans Light" panose="020B0306030504020204" pitchFamily="34" charset="0"/>
              </a:rPr>
              <a:t>3</a:t>
            </a:r>
            <a:endParaRPr lang="en-US" altLang="zh-CN" sz="12800">
              <a:solidFill>
                <a:schemeClr val="bg1"/>
              </a:solidFill>
              <a:latin typeface="+mn-lt"/>
              <a:cs typeface="Open Sans Light" panose="020B0306030504020204" pitchFamily="34" charset="0"/>
            </a:endParaRPr>
          </a:p>
        </p:txBody>
      </p:sp>
      <p:sp>
        <p:nvSpPr>
          <p:cNvPr id="41" name="Rectangle 44"/>
          <p:cNvSpPr/>
          <p:nvPr/>
        </p:nvSpPr>
        <p:spPr bwMode="auto">
          <a:xfrm>
            <a:off x="9567334" y="3714750"/>
            <a:ext cx="2053167" cy="2123658"/>
          </a:xfrm>
          <a:prstGeom prst="rect">
            <a:avLst/>
          </a:prstGeom>
        </p:spPr>
        <p:txBody>
          <a:bodyPr>
            <a:spAutoFit/>
          </a:bodyPr>
          <a:lstStyle/>
          <a:p>
            <a:pPr fontAlgn="auto">
              <a:spcBef>
                <a:spcPts val="0"/>
              </a:spcBef>
              <a:spcAft>
                <a:spcPts val="0"/>
              </a:spcAft>
              <a:defRPr/>
            </a:pPr>
            <a:r>
              <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Lorem ipsum dolor sit amet, consectetur adipiscing elit. Praesent sodales odio sit amet odio tristique quis tempus odio Lorem ipsum dolor sit amet Lorem ipsum dolor sit amet, consectetur adipiscing elit. Praesent sodales odio sit amet odio tristique</a:t>
            </a:r>
            <a:endParaRPr lang="ms-MY" sz="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3" name="Rectangle 46"/>
          <p:cNvSpPr>
            <a:spLocks noChangeArrowheads="1"/>
          </p:cNvSpPr>
          <p:nvPr/>
        </p:nvSpPr>
        <p:spPr bwMode="auto">
          <a:xfrm>
            <a:off x="9620252" y="1333500"/>
            <a:ext cx="760493"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zh-CN" sz="12800">
                <a:solidFill>
                  <a:schemeClr val="bg1"/>
                </a:solidFill>
                <a:latin typeface="+mn-lt"/>
                <a:cs typeface="Open Sans Light" panose="020B0306030504020204" pitchFamily="34" charset="0"/>
              </a:rPr>
              <a:t>4</a:t>
            </a:r>
            <a:endParaRPr lang="en-US" altLang="zh-CN" sz="12800">
              <a:solidFill>
                <a:schemeClr val="bg1"/>
              </a:solidFill>
              <a:latin typeface="+mn-lt"/>
              <a:cs typeface="Open Sans Light" panose="020B0306030504020204" pitchFamily="34" charset="0"/>
            </a:endParaRPr>
          </a:p>
        </p:txBody>
      </p:sp>
      <p:sp>
        <p:nvSpPr>
          <p:cNvPr id="70" name="Rectangle 33"/>
          <p:cNvSpPr>
            <a:spLocks noChangeArrowheads="1"/>
          </p:cNvSpPr>
          <p:nvPr/>
        </p:nvSpPr>
        <p:spPr bwMode="auto">
          <a:xfrm>
            <a:off x="3624792" y="3143388"/>
            <a:ext cx="2095500"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zh-CN" sz="2665" b="1" dirty="0" smtClean="0">
                <a:solidFill>
                  <a:schemeClr val="bg1"/>
                </a:solidFill>
                <a:latin typeface="+mn-lt"/>
                <a:cs typeface="Open Sans" panose="020B0606030504020204" pitchFamily="34" charset="0"/>
              </a:rPr>
              <a:t>YOUR TITLE </a:t>
            </a:r>
            <a:r>
              <a:rPr lang="en-US" altLang="zh-CN" sz="2665" dirty="0" smtClean="0">
                <a:solidFill>
                  <a:schemeClr val="bg1"/>
                </a:solidFill>
                <a:latin typeface="+mn-lt"/>
                <a:cs typeface="Open Sans" panose="020B0606030504020204" pitchFamily="34" charset="0"/>
              </a:rPr>
              <a:t>HERE</a:t>
            </a:r>
            <a:endParaRPr lang="en-US" altLang="zh-CN" sz="2665" dirty="0">
              <a:solidFill>
                <a:schemeClr val="bg1"/>
              </a:solidFill>
              <a:latin typeface="+mn-lt"/>
              <a:cs typeface="Open Sans Light" panose="020B0306030504020204" pitchFamily="34" charset="0"/>
            </a:endParaRPr>
          </a:p>
        </p:txBody>
      </p:sp>
      <p:sp>
        <p:nvSpPr>
          <p:cNvPr id="71" name="Rectangle 33"/>
          <p:cNvSpPr>
            <a:spLocks noChangeArrowheads="1"/>
          </p:cNvSpPr>
          <p:nvPr/>
        </p:nvSpPr>
        <p:spPr bwMode="auto">
          <a:xfrm>
            <a:off x="6653742" y="3143388"/>
            <a:ext cx="2095500"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zh-CN" sz="2665" b="1" dirty="0" smtClean="0">
                <a:solidFill>
                  <a:schemeClr val="bg1"/>
                </a:solidFill>
                <a:latin typeface="+mn-lt"/>
                <a:cs typeface="Open Sans" panose="020B0606030504020204" pitchFamily="34" charset="0"/>
              </a:rPr>
              <a:t>YOUR TITLE </a:t>
            </a:r>
            <a:r>
              <a:rPr lang="en-US" altLang="zh-CN" sz="2665" dirty="0" smtClean="0">
                <a:solidFill>
                  <a:schemeClr val="bg1"/>
                </a:solidFill>
                <a:latin typeface="+mn-lt"/>
                <a:cs typeface="Open Sans" panose="020B0606030504020204" pitchFamily="34" charset="0"/>
              </a:rPr>
              <a:t>HERE</a:t>
            </a:r>
            <a:endParaRPr lang="en-US" altLang="zh-CN" sz="2665" dirty="0">
              <a:solidFill>
                <a:schemeClr val="bg1"/>
              </a:solidFill>
              <a:latin typeface="+mn-lt"/>
              <a:cs typeface="Open Sans Light" panose="020B0306030504020204" pitchFamily="34" charset="0"/>
            </a:endParaRPr>
          </a:p>
        </p:txBody>
      </p:sp>
      <p:sp>
        <p:nvSpPr>
          <p:cNvPr id="72" name="Rectangle 33"/>
          <p:cNvSpPr>
            <a:spLocks noChangeArrowheads="1"/>
          </p:cNvSpPr>
          <p:nvPr/>
        </p:nvSpPr>
        <p:spPr bwMode="auto">
          <a:xfrm>
            <a:off x="9511242" y="3143388"/>
            <a:ext cx="2095500"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zh-CN" sz="2665" b="1" dirty="0" smtClean="0">
                <a:solidFill>
                  <a:schemeClr val="bg1"/>
                </a:solidFill>
                <a:latin typeface="+mn-lt"/>
                <a:cs typeface="Open Sans" panose="020B0606030504020204" pitchFamily="34" charset="0"/>
              </a:rPr>
              <a:t>YOUR TITLE </a:t>
            </a:r>
            <a:r>
              <a:rPr lang="en-US" altLang="zh-CN" sz="2665" dirty="0" smtClean="0">
                <a:solidFill>
                  <a:schemeClr val="bg1"/>
                </a:solidFill>
                <a:latin typeface="+mn-lt"/>
                <a:cs typeface="Open Sans" panose="020B0606030504020204" pitchFamily="34" charset="0"/>
              </a:rPr>
              <a:t>HERE</a:t>
            </a:r>
            <a:endParaRPr lang="en-US" altLang="zh-CN" sz="2665" dirty="0">
              <a:solidFill>
                <a:schemeClr val="bg1"/>
              </a:solidFill>
              <a:latin typeface="+mn-lt"/>
              <a:cs typeface="Open Sans Light" panose="020B0306030504020204" pitchFamily="34" charset="0"/>
            </a:endParaRPr>
          </a:p>
        </p:txBody>
      </p:sp>
      <p:grpSp>
        <p:nvGrpSpPr>
          <p:cNvPr id="14" name="组合 13"/>
          <p:cNvGrpSpPr/>
          <p:nvPr/>
        </p:nvGrpSpPr>
        <p:grpSpPr>
          <a:xfrm>
            <a:off x="1061509" y="273629"/>
            <a:ext cx="5200650" cy="881272"/>
            <a:chOff x="3495675" y="294079"/>
            <a:chExt cx="5200650" cy="881272"/>
          </a:xfrm>
        </p:grpSpPr>
        <p:sp>
          <p:nvSpPr>
            <p:cNvPr id="15"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16"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17" name="图片 16"/>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p:cTn id="11" dur="500" fill="hold"/>
                                        <p:tgtEl>
                                          <p:spTgt spid="31"/>
                                        </p:tgtEl>
                                        <p:attrNameLst>
                                          <p:attrName>ppt_w</p:attrName>
                                        </p:attrNameLst>
                                      </p:cBhvr>
                                      <p:tavLst>
                                        <p:tav tm="0">
                                          <p:val>
                                            <p:fltVal val="0"/>
                                          </p:val>
                                        </p:tav>
                                        <p:tav tm="100000">
                                          <p:val>
                                            <p:strVal val="#ppt_w"/>
                                          </p:val>
                                        </p:tav>
                                      </p:tavLst>
                                    </p:anim>
                                    <p:anim calcmode="lin" valueType="num">
                                      <p:cBhvr>
                                        <p:cTn id="12" dur="500" fill="hold"/>
                                        <p:tgtEl>
                                          <p:spTgt spid="31"/>
                                        </p:tgtEl>
                                        <p:attrNameLst>
                                          <p:attrName>ppt_h</p:attrName>
                                        </p:attrNameLst>
                                      </p:cBhvr>
                                      <p:tavLst>
                                        <p:tav tm="0">
                                          <p:val>
                                            <p:fltVal val="0"/>
                                          </p:val>
                                        </p:tav>
                                        <p:tav tm="100000">
                                          <p:val>
                                            <p:strVal val="#ppt_h"/>
                                          </p:val>
                                        </p:tav>
                                      </p:tavLst>
                                    </p:anim>
                                    <p:animEffect transition="in" filter="fade">
                                      <p:cBhvr>
                                        <p:cTn id="13" dur="500"/>
                                        <p:tgtEl>
                                          <p:spTgt spid="31"/>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p:cTn id="16" dur="500" fill="hold"/>
                                        <p:tgtEl>
                                          <p:spTgt spid="35"/>
                                        </p:tgtEl>
                                        <p:attrNameLst>
                                          <p:attrName>ppt_w</p:attrName>
                                        </p:attrNameLst>
                                      </p:cBhvr>
                                      <p:tavLst>
                                        <p:tav tm="0">
                                          <p:val>
                                            <p:fltVal val="0"/>
                                          </p:val>
                                        </p:tav>
                                        <p:tav tm="100000">
                                          <p:val>
                                            <p:strVal val="#ppt_w"/>
                                          </p:val>
                                        </p:tav>
                                      </p:tavLst>
                                    </p:anim>
                                    <p:anim calcmode="lin" valueType="num">
                                      <p:cBhvr>
                                        <p:cTn id="17" dur="500" fill="hold"/>
                                        <p:tgtEl>
                                          <p:spTgt spid="35"/>
                                        </p:tgtEl>
                                        <p:attrNameLst>
                                          <p:attrName>ppt_h</p:attrName>
                                        </p:attrNameLst>
                                      </p:cBhvr>
                                      <p:tavLst>
                                        <p:tav tm="0">
                                          <p:val>
                                            <p:fltVal val="0"/>
                                          </p:val>
                                        </p:tav>
                                        <p:tav tm="100000">
                                          <p:val>
                                            <p:strVal val="#ppt_h"/>
                                          </p:val>
                                        </p:tav>
                                      </p:tavLst>
                                    </p:anim>
                                    <p:animEffect transition="in" filter="fade">
                                      <p:cBhvr>
                                        <p:cTn id="18" dur="500"/>
                                        <p:tgtEl>
                                          <p:spTgt spid="3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p:cTn id="21" dur="500" fill="hold"/>
                                        <p:tgtEl>
                                          <p:spTgt spid="39"/>
                                        </p:tgtEl>
                                        <p:attrNameLst>
                                          <p:attrName>ppt_w</p:attrName>
                                        </p:attrNameLst>
                                      </p:cBhvr>
                                      <p:tavLst>
                                        <p:tav tm="0">
                                          <p:val>
                                            <p:fltVal val="0"/>
                                          </p:val>
                                        </p:tav>
                                        <p:tav tm="100000">
                                          <p:val>
                                            <p:strVal val="#ppt_w"/>
                                          </p:val>
                                        </p:tav>
                                      </p:tavLst>
                                    </p:anim>
                                    <p:anim calcmode="lin" valueType="num">
                                      <p:cBhvr>
                                        <p:cTn id="22" dur="500" fill="hold"/>
                                        <p:tgtEl>
                                          <p:spTgt spid="39"/>
                                        </p:tgtEl>
                                        <p:attrNameLst>
                                          <p:attrName>ppt_h</p:attrName>
                                        </p:attrNameLst>
                                      </p:cBhvr>
                                      <p:tavLst>
                                        <p:tav tm="0">
                                          <p:val>
                                            <p:fltVal val="0"/>
                                          </p:val>
                                        </p:tav>
                                        <p:tav tm="100000">
                                          <p:val>
                                            <p:strVal val="#ppt_h"/>
                                          </p:val>
                                        </p:tav>
                                      </p:tavLst>
                                    </p:anim>
                                    <p:animEffect transition="in" filter="fade">
                                      <p:cBhvr>
                                        <p:cTn id="23" dur="500"/>
                                        <p:tgtEl>
                                          <p:spTgt spid="3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 calcmode="lin" valueType="num">
                                      <p:cBhvr>
                                        <p:cTn id="26" dur="500" fill="hold"/>
                                        <p:tgtEl>
                                          <p:spTgt spid="43"/>
                                        </p:tgtEl>
                                        <p:attrNameLst>
                                          <p:attrName>ppt_w</p:attrName>
                                        </p:attrNameLst>
                                      </p:cBhvr>
                                      <p:tavLst>
                                        <p:tav tm="0">
                                          <p:val>
                                            <p:fltVal val="0"/>
                                          </p:val>
                                        </p:tav>
                                        <p:tav tm="100000">
                                          <p:val>
                                            <p:strVal val="#ppt_w"/>
                                          </p:val>
                                        </p:tav>
                                      </p:tavLst>
                                    </p:anim>
                                    <p:anim calcmode="lin" valueType="num">
                                      <p:cBhvr>
                                        <p:cTn id="27" dur="500" fill="hold"/>
                                        <p:tgtEl>
                                          <p:spTgt spid="43"/>
                                        </p:tgtEl>
                                        <p:attrNameLst>
                                          <p:attrName>ppt_h</p:attrName>
                                        </p:attrNameLst>
                                      </p:cBhvr>
                                      <p:tavLst>
                                        <p:tav tm="0">
                                          <p:val>
                                            <p:fltVal val="0"/>
                                          </p:val>
                                        </p:tav>
                                        <p:tav tm="100000">
                                          <p:val>
                                            <p:strVal val="#ppt_h"/>
                                          </p:val>
                                        </p:tav>
                                      </p:tavLst>
                                    </p:anim>
                                    <p:animEffect transition="in" filter="fade">
                                      <p:cBhvr>
                                        <p:cTn id="28" dur="500"/>
                                        <p:tgtEl>
                                          <p:spTgt spid="43"/>
                                        </p:tgtEl>
                                      </p:cBhvr>
                                    </p:animEffect>
                                  </p:childTnLst>
                                </p:cTn>
                              </p:par>
                            </p:childTnLst>
                          </p:cTn>
                        </p:par>
                        <p:par>
                          <p:cTn id="29" fill="hold">
                            <p:stCondLst>
                              <p:cond delay="1000"/>
                            </p:stCondLst>
                            <p:childTnLst>
                              <p:par>
                                <p:cTn id="30" presetID="2" presetClass="entr" presetSubtype="8" fill="hold" grpId="0" nodeType="after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500" fill="hold"/>
                                        <p:tgtEl>
                                          <p:spTgt spid="30"/>
                                        </p:tgtEl>
                                        <p:attrNameLst>
                                          <p:attrName>ppt_x</p:attrName>
                                        </p:attrNameLst>
                                      </p:cBhvr>
                                      <p:tavLst>
                                        <p:tav tm="0">
                                          <p:val>
                                            <p:strVal val="0-#ppt_w/2"/>
                                          </p:val>
                                        </p:tav>
                                        <p:tav tm="100000">
                                          <p:val>
                                            <p:strVal val="#ppt_x"/>
                                          </p:val>
                                        </p:tav>
                                      </p:tavLst>
                                    </p:anim>
                                    <p:anim calcmode="lin" valueType="num">
                                      <p:cBhvr additive="base">
                                        <p:cTn id="33" dur="500" fill="hold"/>
                                        <p:tgtEl>
                                          <p:spTgt spid="30"/>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70"/>
                                        </p:tgtEl>
                                        <p:attrNameLst>
                                          <p:attrName>style.visibility</p:attrName>
                                        </p:attrNameLst>
                                      </p:cBhvr>
                                      <p:to>
                                        <p:strVal val="visible"/>
                                      </p:to>
                                    </p:set>
                                    <p:anim calcmode="lin" valueType="num">
                                      <p:cBhvr additive="base">
                                        <p:cTn id="36" dur="500" fill="hold"/>
                                        <p:tgtEl>
                                          <p:spTgt spid="70"/>
                                        </p:tgtEl>
                                        <p:attrNameLst>
                                          <p:attrName>ppt_x</p:attrName>
                                        </p:attrNameLst>
                                      </p:cBhvr>
                                      <p:tavLst>
                                        <p:tav tm="0">
                                          <p:val>
                                            <p:strVal val="0-#ppt_w/2"/>
                                          </p:val>
                                        </p:tav>
                                        <p:tav tm="100000">
                                          <p:val>
                                            <p:strVal val="#ppt_x"/>
                                          </p:val>
                                        </p:tav>
                                      </p:tavLst>
                                    </p:anim>
                                    <p:anim calcmode="lin" valueType="num">
                                      <p:cBhvr additive="base">
                                        <p:cTn id="37" dur="500" fill="hold"/>
                                        <p:tgtEl>
                                          <p:spTgt spid="70"/>
                                        </p:tgtEl>
                                        <p:attrNameLst>
                                          <p:attrName>ppt_y</p:attrName>
                                        </p:attrNameLst>
                                      </p:cBhvr>
                                      <p:tavLst>
                                        <p:tav tm="0">
                                          <p:val>
                                            <p:strVal val="#ppt_y"/>
                                          </p:val>
                                        </p:tav>
                                        <p:tav tm="100000">
                                          <p:val>
                                            <p:strVal val="#ppt_y"/>
                                          </p:val>
                                        </p:tav>
                                      </p:tavLst>
                                    </p:anim>
                                  </p:childTnLst>
                                </p:cTn>
                              </p:par>
                              <p:par>
                                <p:cTn id="38" presetID="2" presetClass="entr" presetSubtype="8" fill="hold" grpId="0" nodeType="withEffect">
                                  <p:stCondLst>
                                    <p:cond delay="0"/>
                                  </p:stCondLst>
                                  <p:childTnLst>
                                    <p:set>
                                      <p:cBhvr>
                                        <p:cTn id="39" dur="1" fill="hold">
                                          <p:stCondLst>
                                            <p:cond delay="0"/>
                                          </p:stCondLst>
                                        </p:cTn>
                                        <p:tgtEl>
                                          <p:spTgt spid="71"/>
                                        </p:tgtEl>
                                        <p:attrNameLst>
                                          <p:attrName>style.visibility</p:attrName>
                                        </p:attrNameLst>
                                      </p:cBhvr>
                                      <p:to>
                                        <p:strVal val="visible"/>
                                      </p:to>
                                    </p:set>
                                    <p:anim calcmode="lin" valueType="num">
                                      <p:cBhvr additive="base">
                                        <p:cTn id="40" dur="500" fill="hold"/>
                                        <p:tgtEl>
                                          <p:spTgt spid="71"/>
                                        </p:tgtEl>
                                        <p:attrNameLst>
                                          <p:attrName>ppt_x</p:attrName>
                                        </p:attrNameLst>
                                      </p:cBhvr>
                                      <p:tavLst>
                                        <p:tav tm="0">
                                          <p:val>
                                            <p:strVal val="0-#ppt_w/2"/>
                                          </p:val>
                                        </p:tav>
                                        <p:tav tm="100000">
                                          <p:val>
                                            <p:strVal val="#ppt_x"/>
                                          </p:val>
                                        </p:tav>
                                      </p:tavLst>
                                    </p:anim>
                                    <p:anim calcmode="lin" valueType="num">
                                      <p:cBhvr additive="base">
                                        <p:cTn id="41" dur="500" fill="hold"/>
                                        <p:tgtEl>
                                          <p:spTgt spid="71"/>
                                        </p:tgtEl>
                                        <p:attrNameLst>
                                          <p:attrName>ppt_y</p:attrName>
                                        </p:attrNameLst>
                                      </p:cBhvr>
                                      <p:tavLst>
                                        <p:tav tm="0">
                                          <p:val>
                                            <p:strVal val="#ppt_y"/>
                                          </p:val>
                                        </p:tav>
                                        <p:tav tm="100000">
                                          <p:val>
                                            <p:strVal val="#ppt_y"/>
                                          </p:val>
                                        </p:tav>
                                      </p:tavLst>
                                    </p:anim>
                                  </p:childTnLst>
                                </p:cTn>
                              </p:par>
                              <p:par>
                                <p:cTn id="42" presetID="2" presetClass="entr" presetSubtype="8" fill="hold" grpId="0" nodeType="withEffect">
                                  <p:stCondLst>
                                    <p:cond delay="0"/>
                                  </p:stCondLst>
                                  <p:childTnLst>
                                    <p:set>
                                      <p:cBhvr>
                                        <p:cTn id="43" dur="1" fill="hold">
                                          <p:stCondLst>
                                            <p:cond delay="0"/>
                                          </p:stCondLst>
                                        </p:cTn>
                                        <p:tgtEl>
                                          <p:spTgt spid="72"/>
                                        </p:tgtEl>
                                        <p:attrNameLst>
                                          <p:attrName>style.visibility</p:attrName>
                                        </p:attrNameLst>
                                      </p:cBhvr>
                                      <p:to>
                                        <p:strVal val="visible"/>
                                      </p:to>
                                    </p:set>
                                    <p:anim calcmode="lin" valueType="num">
                                      <p:cBhvr additive="base">
                                        <p:cTn id="44" dur="500" fill="hold"/>
                                        <p:tgtEl>
                                          <p:spTgt spid="72"/>
                                        </p:tgtEl>
                                        <p:attrNameLst>
                                          <p:attrName>ppt_x</p:attrName>
                                        </p:attrNameLst>
                                      </p:cBhvr>
                                      <p:tavLst>
                                        <p:tav tm="0">
                                          <p:val>
                                            <p:strVal val="0-#ppt_w/2"/>
                                          </p:val>
                                        </p:tav>
                                        <p:tav tm="100000">
                                          <p:val>
                                            <p:strVal val="#ppt_x"/>
                                          </p:val>
                                        </p:tav>
                                      </p:tavLst>
                                    </p:anim>
                                    <p:anim calcmode="lin" valueType="num">
                                      <p:cBhvr additive="base">
                                        <p:cTn id="45" dur="500" fill="hold"/>
                                        <p:tgtEl>
                                          <p:spTgt spid="72"/>
                                        </p:tgtEl>
                                        <p:attrNameLst>
                                          <p:attrName>ppt_y</p:attrName>
                                        </p:attrNameLst>
                                      </p:cBhvr>
                                      <p:tavLst>
                                        <p:tav tm="0">
                                          <p:val>
                                            <p:strVal val="#ppt_y"/>
                                          </p:val>
                                        </p:tav>
                                        <p:tav tm="100000">
                                          <p:val>
                                            <p:strVal val="#ppt_y"/>
                                          </p:val>
                                        </p:tav>
                                      </p:tavLst>
                                    </p:anim>
                                  </p:childTnLst>
                                </p:cTn>
                              </p:par>
                            </p:childTnLst>
                          </p:cTn>
                        </p:par>
                        <p:par>
                          <p:cTn id="46" fill="hold">
                            <p:stCondLst>
                              <p:cond delay="1500"/>
                            </p:stCondLst>
                            <p:childTnLst>
                              <p:par>
                                <p:cTn id="47" presetID="22" presetClass="entr" presetSubtype="1" fill="hold" grpId="0"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up)">
                                      <p:cBhvr>
                                        <p:cTn id="49" dur="500"/>
                                        <p:tgtEl>
                                          <p:spTgt spid="29"/>
                                        </p:tgtEl>
                                      </p:cBhvr>
                                    </p:animEffect>
                                  </p:childTnLst>
                                </p:cTn>
                              </p:par>
                              <p:par>
                                <p:cTn id="50" presetID="22" presetClass="entr" presetSubtype="1" fill="hold" grpId="0" nodeType="with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wipe(up)">
                                      <p:cBhvr>
                                        <p:cTn id="52" dur="500"/>
                                        <p:tgtEl>
                                          <p:spTgt spid="33"/>
                                        </p:tgtEl>
                                      </p:cBhvr>
                                    </p:animEffect>
                                  </p:childTnLst>
                                </p:cTn>
                              </p:par>
                              <p:par>
                                <p:cTn id="53" presetID="22" presetClass="entr" presetSubtype="1"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wipe(up)">
                                      <p:cBhvr>
                                        <p:cTn id="55" dur="500"/>
                                        <p:tgtEl>
                                          <p:spTgt spid="37"/>
                                        </p:tgtEl>
                                      </p:cBhvr>
                                    </p:animEffect>
                                  </p:childTnLst>
                                </p:cTn>
                              </p:par>
                              <p:par>
                                <p:cTn id="56" presetID="22" presetClass="entr" presetSubtype="1" fill="hold" grpId="0" nodeType="withEffect">
                                  <p:stCondLst>
                                    <p:cond delay="0"/>
                                  </p:stCondLst>
                                  <p:childTnLst>
                                    <p:set>
                                      <p:cBhvr>
                                        <p:cTn id="57" dur="1" fill="hold">
                                          <p:stCondLst>
                                            <p:cond delay="0"/>
                                          </p:stCondLst>
                                        </p:cTn>
                                        <p:tgtEl>
                                          <p:spTgt spid="41"/>
                                        </p:tgtEl>
                                        <p:attrNameLst>
                                          <p:attrName>style.visibility</p:attrName>
                                        </p:attrNameLst>
                                      </p:cBhvr>
                                      <p:to>
                                        <p:strVal val="visible"/>
                                      </p:to>
                                    </p:set>
                                    <p:animEffect transition="in" filter="wipe(up)">
                                      <p:cBhvr>
                                        <p:cTn id="5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3" grpId="0"/>
      <p:bldP spid="35" grpId="0"/>
      <p:bldP spid="37" grpId="0"/>
      <p:bldP spid="39" grpId="0"/>
      <p:bldP spid="41" grpId="0"/>
      <p:bldP spid="43" grpId="0"/>
      <p:bldP spid="70" grpId="0"/>
      <p:bldP spid="71" grpId="0"/>
      <p:bldP spid="7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AutoShape 5"/>
          <p:cNvSpPr/>
          <p:nvPr/>
        </p:nvSpPr>
        <p:spPr bwMode="auto">
          <a:xfrm>
            <a:off x="1123950" y="1176362"/>
            <a:ext cx="9956800" cy="476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lIns="0" tIns="0" rIns="0" bIns="0"/>
          <a:lstStyle>
            <a:lvl1pPr defTabSz="647700" eaLnBrk="0">
              <a:defRPr sz="5800">
                <a:solidFill>
                  <a:srgbClr val="000000"/>
                </a:solidFill>
                <a:latin typeface="Gill Sans" charset="0"/>
                <a:ea typeface="MS PGothic" panose="020B0600070205080204" charset="-128"/>
                <a:sym typeface="Gill Sans" charset="0"/>
              </a:defRPr>
            </a:lvl1pPr>
            <a:lvl2pPr marL="742950" indent="-285750" defTabSz="647700" eaLnBrk="0">
              <a:defRPr sz="5800">
                <a:solidFill>
                  <a:srgbClr val="000000"/>
                </a:solidFill>
                <a:latin typeface="Gill Sans" charset="0"/>
                <a:ea typeface="MS PGothic" panose="020B0600070205080204" charset="-128"/>
                <a:sym typeface="Gill Sans" charset="0"/>
              </a:defRPr>
            </a:lvl2pPr>
            <a:lvl3pPr marL="1143000" indent="-228600" defTabSz="647700" eaLnBrk="0">
              <a:defRPr sz="5800">
                <a:solidFill>
                  <a:srgbClr val="000000"/>
                </a:solidFill>
                <a:latin typeface="Gill Sans" charset="0"/>
                <a:ea typeface="MS PGothic" panose="020B0600070205080204" charset="-128"/>
                <a:sym typeface="Gill Sans" charset="0"/>
              </a:defRPr>
            </a:lvl3pPr>
            <a:lvl4pPr marL="1600200" indent="-228600" defTabSz="647700" eaLnBrk="0">
              <a:defRPr sz="5800">
                <a:solidFill>
                  <a:srgbClr val="000000"/>
                </a:solidFill>
                <a:latin typeface="Gill Sans" charset="0"/>
                <a:ea typeface="MS PGothic" panose="020B0600070205080204" charset="-128"/>
                <a:sym typeface="Gill Sans" charset="0"/>
              </a:defRPr>
            </a:lvl4pPr>
            <a:lvl5pPr marL="2057400" indent="-228600" defTabSz="647700" eaLnBrk="0">
              <a:defRPr sz="5800">
                <a:solidFill>
                  <a:srgbClr val="000000"/>
                </a:solidFill>
                <a:latin typeface="Gill Sans" charset="0"/>
                <a:ea typeface="MS PGothic" panose="020B0600070205080204" charset="-128"/>
                <a:sym typeface="Gill Sans" charset="0"/>
              </a:defRPr>
            </a:lvl5pPr>
            <a:lvl6pPr marL="2514600" indent="-228600" algn="ctr" defTabSz="647700" eaLnBrk="0" fontAlgn="base" hangingPunct="0">
              <a:spcBef>
                <a:spcPct val="0"/>
              </a:spcBef>
              <a:spcAft>
                <a:spcPct val="0"/>
              </a:spcAft>
              <a:defRPr sz="5800">
                <a:solidFill>
                  <a:srgbClr val="000000"/>
                </a:solidFill>
                <a:latin typeface="Gill Sans" charset="0"/>
                <a:ea typeface="MS PGothic" panose="020B0600070205080204" charset="-128"/>
                <a:sym typeface="Gill Sans" charset="0"/>
              </a:defRPr>
            </a:lvl6pPr>
            <a:lvl7pPr marL="2971800" indent="-228600" algn="ctr" defTabSz="647700" eaLnBrk="0" fontAlgn="base" hangingPunct="0">
              <a:spcBef>
                <a:spcPct val="0"/>
              </a:spcBef>
              <a:spcAft>
                <a:spcPct val="0"/>
              </a:spcAft>
              <a:defRPr sz="5800">
                <a:solidFill>
                  <a:srgbClr val="000000"/>
                </a:solidFill>
                <a:latin typeface="Gill Sans" charset="0"/>
                <a:ea typeface="MS PGothic" panose="020B0600070205080204" charset="-128"/>
                <a:sym typeface="Gill Sans" charset="0"/>
              </a:defRPr>
            </a:lvl7pPr>
            <a:lvl8pPr marL="3429000" indent="-228600" algn="ctr" defTabSz="647700" eaLnBrk="0" fontAlgn="base" hangingPunct="0">
              <a:spcBef>
                <a:spcPct val="0"/>
              </a:spcBef>
              <a:spcAft>
                <a:spcPct val="0"/>
              </a:spcAft>
              <a:defRPr sz="5800">
                <a:solidFill>
                  <a:srgbClr val="000000"/>
                </a:solidFill>
                <a:latin typeface="Gill Sans" charset="0"/>
                <a:ea typeface="MS PGothic" panose="020B0600070205080204" charset="-128"/>
                <a:sym typeface="Gill Sans" charset="0"/>
              </a:defRPr>
            </a:lvl8pPr>
            <a:lvl9pPr marL="3886200" indent="-228600" algn="ctr" defTabSz="647700" eaLnBrk="0" fontAlgn="base" hangingPunct="0">
              <a:spcBef>
                <a:spcPct val="0"/>
              </a:spcBef>
              <a:spcAft>
                <a:spcPct val="0"/>
              </a:spcAft>
              <a:defRPr sz="5800">
                <a:solidFill>
                  <a:srgbClr val="000000"/>
                </a:solidFill>
                <a:latin typeface="Gill Sans" charset="0"/>
                <a:ea typeface="MS PGothic" panose="020B0600070205080204" charset="-128"/>
                <a:sym typeface="Gill Sans" charset="0"/>
              </a:defRPr>
            </a:lvl9pPr>
          </a:lstStyle>
          <a:p>
            <a:pPr algn="just" eaLnBrk="1">
              <a:lnSpc>
                <a:spcPct val="120000"/>
              </a:lnSpc>
              <a:spcBef>
                <a:spcPts val="850"/>
              </a:spcBef>
            </a:pPr>
            <a:r>
              <a:rPr lang="es-ES" altLang="zh-CN" sz="900">
                <a:solidFill>
                  <a:schemeClr val="bg1"/>
                </a:solidFill>
                <a:latin typeface="Lato" charset="0"/>
                <a:sym typeface="Lato" charset="0"/>
              </a:rPr>
              <a:t>Lorem ipsum dolor sit amet, consectetur adipiscing elit. Integer mollis vehicula ligula ut faucibus. Curabitur vestibulum consequat urna et vehicula. Suspendisse feugiat biben- dum egestas. Sed bibendum urna id sem tincidunt commodoat dictum lectus. Fusce felis tellus, volutpat quis venenatis non, adipiscing quis orci. Integer condimentum leo ut erat ultrices mollis. Nunc ut quam adipiscing, elementum enim ac, ullamcorper magna. Curabitur a felis eu tellus tincidunt rhoncus. Cras rhoncus diam tortor, id cursus purus.</a:t>
            </a:r>
            <a:endParaRPr lang="es-ES" altLang="zh-CN" sz="2900">
              <a:solidFill>
                <a:schemeClr val="bg1"/>
              </a:solidFill>
            </a:endParaRPr>
          </a:p>
        </p:txBody>
      </p:sp>
      <p:sp>
        <p:nvSpPr>
          <p:cNvPr id="95" name="任意多边形 94"/>
          <p:cNvSpPr/>
          <p:nvPr/>
        </p:nvSpPr>
        <p:spPr>
          <a:xfrm flipV="1">
            <a:off x="2743200" y="3645024"/>
            <a:ext cx="9448800" cy="60959"/>
          </a:xfrm>
          <a:custGeom>
            <a:avLst/>
            <a:gdLst>
              <a:gd name="connsiteX0" fmla="*/ 0 w 7886700"/>
              <a:gd name="connsiteY0" fmla="*/ 0 h 0"/>
              <a:gd name="connsiteX1" fmla="*/ 7886700 w 7886700"/>
              <a:gd name="connsiteY1" fmla="*/ 0 h 0"/>
            </a:gdLst>
            <a:ahLst/>
            <a:cxnLst>
              <a:cxn ang="0">
                <a:pos x="connsiteX0" y="connsiteY0"/>
              </a:cxn>
              <a:cxn ang="0">
                <a:pos x="connsiteX1" y="connsiteY1"/>
              </a:cxn>
            </a:cxnLst>
            <a:rect l="l" t="t" r="r" b="b"/>
            <a:pathLst>
              <a:path w="7886700">
                <a:moveTo>
                  <a:pt x="0" y="0"/>
                </a:moveTo>
                <a:lnTo>
                  <a:pt x="7886700" y="0"/>
                </a:lnTo>
              </a:path>
            </a:pathLst>
          </a:custGeom>
          <a:noFill/>
          <a:ln w="3175">
            <a:solidFill>
              <a:srgbClr val="A4E2FE">
                <a:alpha val="30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chemeClr val="bg1"/>
              </a:solidFill>
            </a:endParaRPr>
          </a:p>
        </p:txBody>
      </p:sp>
      <p:grpSp>
        <p:nvGrpSpPr>
          <p:cNvPr id="96" name="组合 95"/>
          <p:cNvGrpSpPr/>
          <p:nvPr/>
        </p:nvGrpSpPr>
        <p:grpSpPr bwMode="auto">
          <a:xfrm>
            <a:off x="581239" y="2929968"/>
            <a:ext cx="2164923" cy="2164923"/>
            <a:chOff x="436484" y="1952049"/>
            <a:chExt cx="1623053" cy="1623052"/>
          </a:xfrm>
        </p:grpSpPr>
        <p:sp>
          <p:nvSpPr>
            <p:cNvPr id="97" name="椭圆 96"/>
            <p:cNvSpPr/>
            <p:nvPr/>
          </p:nvSpPr>
          <p:spPr>
            <a:xfrm>
              <a:off x="436484" y="1952049"/>
              <a:ext cx="1623053" cy="1623052"/>
            </a:xfrm>
            <a:prstGeom prst="ellipse">
              <a:avLst/>
            </a:prstGeom>
            <a:no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chemeClr val="bg1"/>
                </a:solidFill>
              </a:endParaRPr>
            </a:p>
          </p:txBody>
        </p:sp>
        <p:sp>
          <p:nvSpPr>
            <p:cNvPr id="98" name="Freeform 5"/>
            <p:cNvSpPr>
              <a:spLocks noEditPoints="1"/>
            </p:cNvSpPr>
            <p:nvPr/>
          </p:nvSpPr>
          <p:spPr bwMode="auto">
            <a:xfrm>
              <a:off x="1032922" y="2207358"/>
              <a:ext cx="457484" cy="428747"/>
            </a:xfrm>
            <a:custGeom>
              <a:avLst/>
              <a:gdLst>
                <a:gd name="T0" fmla="*/ 327637 w 2950"/>
                <a:gd name="T1" fmla="*/ 92368 h 2765"/>
                <a:gd name="T2" fmla="*/ 268850 w 2950"/>
                <a:gd name="T3" fmla="*/ 5038 h 2765"/>
                <a:gd name="T4" fmla="*/ 259332 w 2950"/>
                <a:gd name="T5" fmla="*/ 0 h 2765"/>
                <a:gd name="T6" fmla="*/ 71104 w 2950"/>
                <a:gd name="T7" fmla="*/ 0 h 2765"/>
                <a:gd name="T8" fmla="*/ 61586 w 2950"/>
                <a:gd name="T9" fmla="*/ 5038 h 2765"/>
                <a:gd name="T10" fmla="*/ 2799 w 2950"/>
                <a:gd name="T11" fmla="*/ 92368 h 2765"/>
                <a:gd name="T12" fmla="*/ 3135 w 2950"/>
                <a:gd name="T13" fmla="*/ 105692 h 2765"/>
                <a:gd name="T14" fmla="*/ 156092 w 2950"/>
                <a:gd name="T15" fmla="*/ 305096 h 2765"/>
                <a:gd name="T16" fmla="*/ 165162 w 2950"/>
                <a:gd name="T17" fmla="*/ 309574 h 2765"/>
                <a:gd name="T18" fmla="*/ 174232 w 2950"/>
                <a:gd name="T19" fmla="*/ 305096 h 2765"/>
                <a:gd name="T20" fmla="*/ 327189 w 2950"/>
                <a:gd name="T21" fmla="*/ 105692 h 2765"/>
                <a:gd name="T22" fmla="*/ 327637 w 2950"/>
                <a:gd name="T23" fmla="*/ 92368 h 2765"/>
                <a:gd name="T24" fmla="*/ 210736 w 2950"/>
                <a:gd name="T25" fmla="*/ 105580 h 2765"/>
                <a:gd name="T26" fmla="*/ 165162 w 2950"/>
                <a:gd name="T27" fmla="*/ 272067 h 2765"/>
                <a:gd name="T28" fmla="*/ 119700 w 2950"/>
                <a:gd name="T29" fmla="*/ 105580 h 2765"/>
                <a:gd name="T30" fmla="*/ 210736 w 2950"/>
                <a:gd name="T31" fmla="*/ 105580 h 2765"/>
                <a:gd name="T32" fmla="*/ 123060 w 2950"/>
                <a:gd name="T33" fmla="*/ 91809 h 2765"/>
                <a:gd name="T34" fmla="*/ 165162 w 2950"/>
                <a:gd name="T35" fmla="*/ 24408 h 2765"/>
                <a:gd name="T36" fmla="*/ 207264 w 2950"/>
                <a:gd name="T37" fmla="*/ 91809 h 2765"/>
                <a:gd name="T38" fmla="*/ 123060 w 2950"/>
                <a:gd name="T39" fmla="*/ 91809 h 2765"/>
                <a:gd name="T40" fmla="*/ 180502 w 2950"/>
                <a:gd name="T41" fmla="*/ 22952 h 2765"/>
                <a:gd name="T42" fmla="*/ 246567 w 2950"/>
                <a:gd name="T43" fmla="*/ 22952 h 2765"/>
                <a:gd name="T44" fmla="*/ 218798 w 2950"/>
                <a:gd name="T45" fmla="*/ 84195 h 2765"/>
                <a:gd name="T46" fmla="*/ 180502 w 2950"/>
                <a:gd name="T47" fmla="*/ 22952 h 2765"/>
                <a:gd name="T48" fmla="*/ 111638 w 2950"/>
                <a:gd name="T49" fmla="*/ 84195 h 2765"/>
                <a:gd name="T50" fmla="*/ 83869 w 2950"/>
                <a:gd name="T51" fmla="*/ 22952 h 2765"/>
                <a:gd name="T52" fmla="*/ 149934 w 2950"/>
                <a:gd name="T53" fmla="*/ 22952 h 2765"/>
                <a:gd name="T54" fmla="*/ 111638 w 2950"/>
                <a:gd name="T55" fmla="*/ 84195 h 2765"/>
                <a:gd name="T56" fmla="*/ 146126 w 2950"/>
                <a:gd name="T57" fmla="*/ 254377 h 2765"/>
                <a:gd name="T58" fmla="*/ 31913 w 2950"/>
                <a:gd name="T59" fmla="*/ 105580 h 2765"/>
                <a:gd name="T60" fmla="*/ 105368 w 2950"/>
                <a:gd name="T61" fmla="*/ 105580 h 2765"/>
                <a:gd name="T62" fmla="*/ 146126 w 2950"/>
                <a:gd name="T63" fmla="*/ 254377 h 2765"/>
                <a:gd name="T64" fmla="*/ 224956 w 2950"/>
                <a:gd name="T65" fmla="*/ 105580 h 2765"/>
                <a:gd name="T66" fmla="*/ 298411 w 2950"/>
                <a:gd name="T67" fmla="*/ 105580 h 2765"/>
                <a:gd name="T68" fmla="*/ 184310 w 2950"/>
                <a:gd name="T69" fmla="*/ 254377 h 2765"/>
                <a:gd name="T70" fmla="*/ 224956 w 2950"/>
                <a:gd name="T71" fmla="*/ 105580 h 2765"/>
                <a:gd name="T72" fmla="*/ 299643 w 2950"/>
                <a:gd name="T73" fmla="*/ 91809 h 2765"/>
                <a:gd name="T74" fmla="*/ 230443 w 2950"/>
                <a:gd name="T75" fmla="*/ 91809 h 2765"/>
                <a:gd name="T76" fmla="*/ 258213 w 2950"/>
                <a:gd name="T77" fmla="*/ 30454 h 2765"/>
                <a:gd name="T78" fmla="*/ 299643 w 2950"/>
                <a:gd name="T79" fmla="*/ 91809 h 2765"/>
                <a:gd name="T80" fmla="*/ 72111 w 2950"/>
                <a:gd name="T81" fmla="*/ 30454 h 2765"/>
                <a:gd name="T82" fmla="*/ 99993 w 2950"/>
                <a:gd name="T83" fmla="*/ 91809 h 2765"/>
                <a:gd name="T84" fmla="*/ 30681 w 2950"/>
                <a:gd name="T85" fmla="*/ 91809 h 2765"/>
                <a:gd name="T86" fmla="*/ 72111 w 2950"/>
                <a:gd name="T87" fmla="*/ 30454 h 2765"/>
                <a:gd name="T88" fmla="*/ 72111 w 2950"/>
                <a:gd name="T89" fmla="*/ 30454 h 2765"/>
                <a:gd name="T90" fmla="*/ 72111 w 2950"/>
                <a:gd name="T91" fmla="*/ 30454 h 2765"/>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950" h="2765">
                  <a:moveTo>
                    <a:pt x="2926" y="825"/>
                  </a:moveTo>
                  <a:cubicBezTo>
                    <a:pt x="2401" y="45"/>
                    <a:pt x="2401" y="45"/>
                    <a:pt x="2401" y="45"/>
                  </a:cubicBezTo>
                  <a:cubicBezTo>
                    <a:pt x="2382" y="17"/>
                    <a:pt x="2350" y="0"/>
                    <a:pt x="2316" y="0"/>
                  </a:cubicBezTo>
                  <a:cubicBezTo>
                    <a:pt x="635" y="0"/>
                    <a:pt x="635" y="0"/>
                    <a:pt x="635" y="0"/>
                  </a:cubicBezTo>
                  <a:cubicBezTo>
                    <a:pt x="601" y="0"/>
                    <a:pt x="569" y="17"/>
                    <a:pt x="550" y="45"/>
                  </a:cubicBezTo>
                  <a:cubicBezTo>
                    <a:pt x="25" y="825"/>
                    <a:pt x="25" y="825"/>
                    <a:pt x="25" y="825"/>
                  </a:cubicBezTo>
                  <a:cubicBezTo>
                    <a:pt x="0" y="861"/>
                    <a:pt x="1" y="909"/>
                    <a:pt x="28" y="944"/>
                  </a:cubicBezTo>
                  <a:cubicBezTo>
                    <a:pt x="1394" y="2725"/>
                    <a:pt x="1394" y="2725"/>
                    <a:pt x="1394" y="2725"/>
                  </a:cubicBezTo>
                  <a:cubicBezTo>
                    <a:pt x="1413" y="2750"/>
                    <a:pt x="1443" y="2765"/>
                    <a:pt x="1475" y="2765"/>
                  </a:cubicBezTo>
                  <a:cubicBezTo>
                    <a:pt x="1507" y="2765"/>
                    <a:pt x="1537" y="2750"/>
                    <a:pt x="1556" y="2725"/>
                  </a:cubicBezTo>
                  <a:cubicBezTo>
                    <a:pt x="2922" y="944"/>
                    <a:pt x="2922" y="944"/>
                    <a:pt x="2922" y="944"/>
                  </a:cubicBezTo>
                  <a:cubicBezTo>
                    <a:pt x="2949" y="909"/>
                    <a:pt x="2950" y="861"/>
                    <a:pt x="2926" y="825"/>
                  </a:cubicBezTo>
                  <a:close/>
                  <a:moveTo>
                    <a:pt x="1882" y="943"/>
                  </a:moveTo>
                  <a:cubicBezTo>
                    <a:pt x="1475" y="2430"/>
                    <a:pt x="1475" y="2430"/>
                    <a:pt x="1475" y="2430"/>
                  </a:cubicBezTo>
                  <a:cubicBezTo>
                    <a:pt x="1069" y="943"/>
                    <a:pt x="1069" y="943"/>
                    <a:pt x="1069" y="943"/>
                  </a:cubicBezTo>
                  <a:cubicBezTo>
                    <a:pt x="1882" y="943"/>
                    <a:pt x="1882" y="943"/>
                    <a:pt x="1882" y="943"/>
                  </a:cubicBezTo>
                  <a:close/>
                  <a:moveTo>
                    <a:pt x="1099" y="820"/>
                  </a:moveTo>
                  <a:cubicBezTo>
                    <a:pt x="1475" y="218"/>
                    <a:pt x="1475" y="218"/>
                    <a:pt x="1475" y="218"/>
                  </a:cubicBezTo>
                  <a:cubicBezTo>
                    <a:pt x="1851" y="820"/>
                    <a:pt x="1851" y="820"/>
                    <a:pt x="1851" y="820"/>
                  </a:cubicBezTo>
                  <a:cubicBezTo>
                    <a:pt x="1099" y="820"/>
                    <a:pt x="1099" y="820"/>
                    <a:pt x="1099" y="820"/>
                  </a:cubicBezTo>
                  <a:close/>
                  <a:moveTo>
                    <a:pt x="1612" y="205"/>
                  </a:moveTo>
                  <a:cubicBezTo>
                    <a:pt x="2202" y="205"/>
                    <a:pt x="2202" y="205"/>
                    <a:pt x="2202" y="205"/>
                  </a:cubicBezTo>
                  <a:cubicBezTo>
                    <a:pt x="1954" y="752"/>
                    <a:pt x="1954" y="752"/>
                    <a:pt x="1954" y="752"/>
                  </a:cubicBezTo>
                  <a:cubicBezTo>
                    <a:pt x="1612" y="205"/>
                    <a:pt x="1612" y="205"/>
                    <a:pt x="1612" y="205"/>
                  </a:cubicBezTo>
                  <a:close/>
                  <a:moveTo>
                    <a:pt x="997" y="752"/>
                  </a:moveTo>
                  <a:cubicBezTo>
                    <a:pt x="749" y="205"/>
                    <a:pt x="749" y="205"/>
                    <a:pt x="749" y="205"/>
                  </a:cubicBezTo>
                  <a:cubicBezTo>
                    <a:pt x="1339" y="205"/>
                    <a:pt x="1339" y="205"/>
                    <a:pt x="1339" y="205"/>
                  </a:cubicBezTo>
                  <a:cubicBezTo>
                    <a:pt x="997" y="752"/>
                    <a:pt x="997" y="752"/>
                    <a:pt x="997" y="752"/>
                  </a:cubicBezTo>
                  <a:close/>
                  <a:moveTo>
                    <a:pt x="1305" y="2272"/>
                  </a:moveTo>
                  <a:cubicBezTo>
                    <a:pt x="285" y="943"/>
                    <a:pt x="285" y="943"/>
                    <a:pt x="285" y="943"/>
                  </a:cubicBezTo>
                  <a:cubicBezTo>
                    <a:pt x="941" y="943"/>
                    <a:pt x="941" y="943"/>
                    <a:pt x="941" y="943"/>
                  </a:cubicBezTo>
                  <a:cubicBezTo>
                    <a:pt x="1305" y="2272"/>
                    <a:pt x="1305" y="2272"/>
                    <a:pt x="1305" y="2272"/>
                  </a:cubicBezTo>
                  <a:close/>
                  <a:moveTo>
                    <a:pt x="2009" y="943"/>
                  </a:moveTo>
                  <a:cubicBezTo>
                    <a:pt x="2665" y="943"/>
                    <a:pt x="2665" y="943"/>
                    <a:pt x="2665" y="943"/>
                  </a:cubicBezTo>
                  <a:cubicBezTo>
                    <a:pt x="1646" y="2272"/>
                    <a:pt x="1646" y="2272"/>
                    <a:pt x="1646" y="2272"/>
                  </a:cubicBezTo>
                  <a:cubicBezTo>
                    <a:pt x="2009" y="943"/>
                    <a:pt x="2009" y="943"/>
                    <a:pt x="2009" y="943"/>
                  </a:cubicBezTo>
                  <a:close/>
                  <a:moveTo>
                    <a:pt x="2676" y="820"/>
                  </a:moveTo>
                  <a:cubicBezTo>
                    <a:pt x="2058" y="820"/>
                    <a:pt x="2058" y="820"/>
                    <a:pt x="2058" y="820"/>
                  </a:cubicBezTo>
                  <a:cubicBezTo>
                    <a:pt x="2306" y="272"/>
                    <a:pt x="2306" y="272"/>
                    <a:pt x="2306" y="272"/>
                  </a:cubicBezTo>
                  <a:cubicBezTo>
                    <a:pt x="2676" y="820"/>
                    <a:pt x="2676" y="820"/>
                    <a:pt x="2676" y="820"/>
                  </a:cubicBezTo>
                  <a:close/>
                  <a:moveTo>
                    <a:pt x="644" y="272"/>
                  </a:moveTo>
                  <a:cubicBezTo>
                    <a:pt x="893" y="820"/>
                    <a:pt x="893" y="820"/>
                    <a:pt x="893" y="820"/>
                  </a:cubicBezTo>
                  <a:cubicBezTo>
                    <a:pt x="274" y="820"/>
                    <a:pt x="274" y="820"/>
                    <a:pt x="274" y="820"/>
                  </a:cubicBezTo>
                  <a:cubicBezTo>
                    <a:pt x="644" y="272"/>
                    <a:pt x="644" y="272"/>
                    <a:pt x="644" y="272"/>
                  </a:cubicBezTo>
                  <a:close/>
                  <a:moveTo>
                    <a:pt x="644" y="272"/>
                  </a:moveTo>
                  <a:cubicBezTo>
                    <a:pt x="644" y="272"/>
                    <a:pt x="644" y="272"/>
                    <a:pt x="644" y="27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9" name="矩形 9"/>
            <p:cNvSpPr>
              <a:spLocks noChangeArrowheads="1"/>
            </p:cNvSpPr>
            <p:nvPr/>
          </p:nvSpPr>
          <p:spPr bwMode="auto">
            <a:xfrm>
              <a:off x="808473" y="2708475"/>
              <a:ext cx="906382" cy="1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1065" dirty="0">
                  <a:solidFill>
                    <a:srgbClr val="FFFFFF"/>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065" dirty="0">
                <a:solidFill>
                  <a:srgbClr val="FFFFFF"/>
                </a:solidFill>
                <a:cs typeface="Arial" panose="020B0604020202020204" pitchFamily="34" charset="0"/>
              </a:endParaRPr>
            </a:p>
          </p:txBody>
        </p:sp>
        <p:sp>
          <p:nvSpPr>
            <p:cNvPr id="100" name="矩形 10"/>
            <p:cNvSpPr>
              <a:spLocks noChangeArrowheads="1"/>
            </p:cNvSpPr>
            <p:nvPr/>
          </p:nvSpPr>
          <p:spPr bwMode="auto">
            <a:xfrm>
              <a:off x="705282" y="2891415"/>
              <a:ext cx="1115908" cy="2999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lnSpc>
                  <a:spcPts val="1200"/>
                </a:lnSpc>
              </a:pPr>
              <a:r>
                <a:rPr lang="en-US" altLang="zh-CN" sz="800" dirty="0">
                  <a:solidFill>
                    <a:schemeClr val="bg1"/>
                  </a:solidFill>
                  <a:latin typeface="Arial" panose="020B0604020202020204" pitchFamily="34" charset="0"/>
                  <a:ea typeface="微软雅黑" panose="020B0503020204020204" pitchFamily="34" charset="-122"/>
                  <a:cs typeface="Arial" panose="020B0604020202020204" pitchFamily="34" charset="0"/>
                </a:rPr>
                <a:t>this is a sample text. insert your desired </a:t>
              </a:r>
              <a:endParaRPr lang="zh-CN" altLang="en-US" sz="8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101" name="组合 100"/>
          <p:cNvGrpSpPr/>
          <p:nvPr/>
        </p:nvGrpSpPr>
        <p:grpSpPr bwMode="auto">
          <a:xfrm>
            <a:off x="3215640" y="4141544"/>
            <a:ext cx="2169160" cy="1161482"/>
            <a:chOff x="2411730" y="2860259"/>
            <a:chExt cx="1626870" cy="871722"/>
          </a:xfrm>
        </p:grpSpPr>
        <p:sp>
          <p:nvSpPr>
            <p:cNvPr id="102" name="文本框 18"/>
            <p:cNvSpPr txBox="1">
              <a:spLocks noChangeArrowheads="1"/>
            </p:cNvSpPr>
            <p:nvPr/>
          </p:nvSpPr>
          <p:spPr bwMode="auto">
            <a:xfrm>
              <a:off x="2808574" y="2860259"/>
              <a:ext cx="754052" cy="346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en-US" altLang="zh-CN" dirty="0" smtClean="0">
                  <a:solidFill>
                    <a:schemeClr val="bg1"/>
                  </a:solidFill>
                  <a:latin typeface="Arial Black" panose="020B0A04020102020204" pitchFamily="34" charset="0"/>
                  <a:ea typeface="微软雅黑" panose="020B0503020204020204" pitchFamily="34" charset="-122"/>
                  <a:cs typeface="Arial" panose="020B0604020202020204" pitchFamily="34" charset="0"/>
                </a:rPr>
                <a:t>2016</a:t>
              </a:r>
              <a:endParaRPr lang="zh-CN" altLang="en-US" dirty="0">
                <a:solidFill>
                  <a:schemeClr val="bg1"/>
                </a:solidFill>
                <a:latin typeface="Arial Black" panose="020B0A04020102020204" pitchFamily="34" charset="0"/>
                <a:ea typeface="微软雅黑" panose="020B0503020204020204" pitchFamily="34" charset="-122"/>
                <a:cs typeface="Arial" panose="020B0604020202020204" pitchFamily="34" charset="0"/>
              </a:endParaRPr>
            </a:p>
          </p:txBody>
        </p:sp>
        <p:sp>
          <p:nvSpPr>
            <p:cNvPr id="103" name="矩形 22"/>
            <p:cNvSpPr>
              <a:spLocks noChangeArrowheads="1"/>
            </p:cNvSpPr>
            <p:nvPr/>
          </p:nvSpPr>
          <p:spPr bwMode="auto">
            <a:xfrm>
              <a:off x="2727211" y="3146625"/>
              <a:ext cx="906739" cy="192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en-US" altLang="zh-CN" sz="1065" dirty="0">
                  <a:solidFill>
                    <a:schemeClr val="bg1"/>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065" dirty="0">
                <a:solidFill>
                  <a:schemeClr val="bg1"/>
                </a:solidFill>
                <a:cs typeface="Arial" panose="020B0604020202020204" pitchFamily="34" charset="0"/>
              </a:endParaRPr>
            </a:p>
          </p:txBody>
        </p:sp>
        <p:sp>
          <p:nvSpPr>
            <p:cNvPr id="104" name="矩形 103"/>
            <p:cNvSpPr/>
            <p:nvPr/>
          </p:nvSpPr>
          <p:spPr>
            <a:xfrm>
              <a:off x="2411730" y="3316191"/>
              <a:ext cx="1626870" cy="415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lnSpc>
                  <a:spcPts val="1200"/>
                </a:lnSpc>
              </a:pPr>
              <a:r>
                <a:rPr lang="en-US" altLang="zh-CN" sz="800" dirty="0">
                  <a:solidFill>
                    <a:schemeClr val="bg1"/>
                  </a:solidFill>
                  <a:latin typeface="Arial" panose="020B0604020202020204" pitchFamily="34" charset="0"/>
                  <a:ea typeface="微软雅黑" panose="020B0503020204020204" pitchFamily="34" charset="-122"/>
                  <a:cs typeface="Arial" panose="020B0604020202020204" pitchFamily="34" charset="0"/>
                </a:rPr>
                <a:t>this is a sample text. insert your desired text here. Again. this is a dummy text. enter your own text here.</a:t>
              </a:r>
              <a:endParaRPr lang="zh-CN" altLang="en-US" sz="8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105" name="组合 104"/>
          <p:cNvGrpSpPr/>
          <p:nvPr/>
        </p:nvGrpSpPr>
        <p:grpSpPr bwMode="auto">
          <a:xfrm>
            <a:off x="8376920" y="4141544"/>
            <a:ext cx="2108200" cy="1161482"/>
            <a:chOff x="6282690" y="2860259"/>
            <a:chExt cx="1581150" cy="871722"/>
          </a:xfrm>
        </p:grpSpPr>
        <p:sp>
          <p:nvSpPr>
            <p:cNvPr id="106" name="文本框 21"/>
            <p:cNvSpPr txBox="1">
              <a:spLocks noChangeArrowheads="1"/>
            </p:cNvSpPr>
            <p:nvPr/>
          </p:nvSpPr>
          <p:spPr bwMode="auto">
            <a:xfrm>
              <a:off x="6675724" y="2860259"/>
              <a:ext cx="754052" cy="346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en-US" altLang="zh-CN" dirty="0" smtClean="0">
                  <a:solidFill>
                    <a:schemeClr val="bg1"/>
                  </a:solidFill>
                  <a:latin typeface="Arial Black" panose="020B0A04020102020204" pitchFamily="34" charset="0"/>
                  <a:ea typeface="微软雅黑" panose="020B0503020204020204" pitchFamily="34" charset="-122"/>
                  <a:cs typeface="Arial" panose="020B0604020202020204" pitchFamily="34" charset="0"/>
                </a:rPr>
                <a:t>2018</a:t>
              </a:r>
              <a:endParaRPr lang="zh-CN" altLang="en-US" dirty="0">
                <a:solidFill>
                  <a:schemeClr val="bg1"/>
                </a:solidFill>
                <a:latin typeface="Arial Black" panose="020B0A04020102020204" pitchFamily="34" charset="0"/>
                <a:ea typeface="微软雅黑" panose="020B0503020204020204" pitchFamily="34" charset="-122"/>
                <a:cs typeface="Arial" panose="020B0604020202020204" pitchFamily="34" charset="0"/>
              </a:endParaRPr>
            </a:p>
          </p:txBody>
        </p:sp>
        <p:sp>
          <p:nvSpPr>
            <p:cNvPr id="107" name="矩形 25"/>
            <p:cNvSpPr>
              <a:spLocks noChangeArrowheads="1"/>
            </p:cNvSpPr>
            <p:nvPr/>
          </p:nvSpPr>
          <p:spPr bwMode="auto">
            <a:xfrm>
              <a:off x="6613411" y="3146625"/>
              <a:ext cx="906739" cy="192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en-US" altLang="zh-CN" sz="1065">
                  <a:solidFill>
                    <a:schemeClr val="bg1"/>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065">
                <a:solidFill>
                  <a:schemeClr val="bg1"/>
                </a:solidFill>
                <a:cs typeface="Arial" panose="020B0604020202020204" pitchFamily="34" charset="0"/>
              </a:endParaRPr>
            </a:p>
          </p:txBody>
        </p:sp>
        <p:sp>
          <p:nvSpPr>
            <p:cNvPr id="108" name="矩形 107"/>
            <p:cNvSpPr/>
            <p:nvPr/>
          </p:nvSpPr>
          <p:spPr>
            <a:xfrm>
              <a:off x="6282690" y="3316191"/>
              <a:ext cx="1581150" cy="415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lnSpc>
                  <a:spcPts val="1200"/>
                </a:lnSpc>
              </a:pPr>
              <a:r>
                <a:rPr lang="en-US" altLang="zh-CN" sz="800" dirty="0">
                  <a:solidFill>
                    <a:schemeClr val="bg1"/>
                  </a:solidFill>
                  <a:latin typeface="Arial" panose="020B0604020202020204" pitchFamily="34" charset="0"/>
                  <a:ea typeface="微软雅黑" panose="020B0503020204020204" pitchFamily="34" charset="-122"/>
                  <a:cs typeface="Arial" panose="020B0604020202020204" pitchFamily="34" charset="0"/>
                </a:rPr>
                <a:t>this is a sample text. insert your desired text here. Again. this is a dummy text. enter your own text here.</a:t>
              </a:r>
              <a:endParaRPr lang="zh-CN" altLang="en-US" sz="8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109" name="组合 108"/>
          <p:cNvGrpSpPr/>
          <p:nvPr/>
        </p:nvGrpSpPr>
        <p:grpSpPr bwMode="auto">
          <a:xfrm>
            <a:off x="5740400" y="2681046"/>
            <a:ext cx="2072640" cy="1186883"/>
            <a:chOff x="4305300" y="1764884"/>
            <a:chExt cx="1554480" cy="890771"/>
          </a:xfrm>
        </p:grpSpPr>
        <p:sp>
          <p:nvSpPr>
            <p:cNvPr id="110" name="文本框 19"/>
            <p:cNvSpPr txBox="1">
              <a:spLocks noChangeArrowheads="1"/>
            </p:cNvSpPr>
            <p:nvPr/>
          </p:nvSpPr>
          <p:spPr bwMode="auto">
            <a:xfrm>
              <a:off x="4665949" y="1764884"/>
              <a:ext cx="754052" cy="3464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en-US" altLang="zh-CN" dirty="0" smtClean="0">
                  <a:solidFill>
                    <a:schemeClr val="bg1"/>
                  </a:solidFill>
                  <a:latin typeface="Arial Black" panose="020B0A04020102020204" pitchFamily="34" charset="0"/>
                  <a:ea typeface="微软雅黑" panose="020B0503020204020204" pitchFamily="34" charset="-122"/>
                  <a:cs typeface="Arial" panose="020B0604020202020204" pitchFamily="34" charset="0"/>
                </a:rPr>
                <a:t>2017</a:t>
              </a:r>
              <a:endParaRPr lang="zh-CN" altLang="en-US" dirty="0">
                <a:solidFill>
                  <a:schemeClr val="bg1"/>
                </a:solidFill>
                <a:latin typeface="Arial Black" panose="020B0A04020102020204" pitchFamily="34" charset="0"/>
                <a:ea typeface="微软雅黑" panose="020B0503020204020204" pitchFamily="34" charset="-122"/>
                <a:cs typeface="Arial" panose="020B0604020202020204" pitchFamily="34" charset="0"/>
              </a:endParaRPr>
            </a:p>
          </p:txBody>
        </p:sp>
        <p:sp>
          <p:nvSpPr>
            <p:cNvPr id="111" name="矩形 27"/>
            <p:cNvSpPr>
              <a:spLocks noChangeArrowheads="1"/>
            </p:cNvSpPr>
            <p:nvPr/>
          </p:nvSpPr>
          <p:spPr bwMode="auto">
            <a:xfrm>
              <a:off x="4575061" y="2070300"/>
              <a:ext cx="906739" cy="192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en-US" altLang="zh-CN" sz="1065">
                  <a:solidFill>
                    <a:schemeClr val="bg1"/>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065">
                <a:solidFill>
                  <a:schemeClr val="bg1"/>
                </a:solidFill>
                <a:cs typeface="Arial" panose="020B0604020202020204" pitchFamily="34" charset="0"/>
              </a:endParaRPr>
            </a:p>
          </p:txBody>
        </p:sp>
        <p:sp>
          <p:nvSpPr>
            <p:cNvPr id="112" name="矩形 111"/>
            <p:cNvSpPr/>
            <p:nvPr/>
          </p:nvSpPr>
          <p:spPr>
            <a:xfrm>
              <a:off x="4305300" y="2239872"/>
              <a:ext cx="1554480" cy="415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lnSpc>
                  <a:spcPts val="1200"/>
                </a:lnSpc>
              </a:pPr>
              <a:r>
                <a:rPr lang="en-US" altLang="zh-CN" sz="800" dirty="0">
                  <a:solidFill>
                    <a:schemeClr val="bg1"/>
                  </a:solidFill>
                  <a:latin typeface="Arial" panose="020B0604020202020204" pitchFamily="34" charset="0"/>
                  <a:ea typeface="微软雅黑" panose="020B0503020204020204" pitchFamily="34" charset="-122"/>
                  <a:cs typeface="Arial" panose="020B0604020202020204" pitchFamily="34" charset="0"/>
                </a:rPr>
                <a:t>this is a sample text. insert your desired text here. Again. this is a dummy text. enter your own text here.</a:t>
              </a:r>
              <a:endParaRPr lang="zh-CN" altLang="en-US" sz="8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113" name="组合 112"/>
          <p:cNvGrpSpPr/>
          <p:nvPr/>
        </p:nvGrpSpPr>
        <p:grpSpPr bwMode="auto">
          <a:xfrm>
            <a:off x="3596216" y="1888564"/>
            <a:ext cx="1329266" cy="2192867"/>
            <a:chOff x="2697138" y="1117079"/>
            <a:chExt cx="996610" cy="1645171"/>
          </a:xfrm>
        </p:grpSpPr>
        <p:grpSp>
          <p:nvGrpSpPr>
            <p:cNvPr id="114" name="组合 36"/>
            <p:cNvGrpSpPr/>
            <p:nvPr/>
          </p:nvGrpSpPr>
          <p:grpSpPr bwMode="auto">
            <a:xfrm>
              <a:off x="2697138" y="1117079"/>
              <a:ext cx="996610" cy="987738"/>
              <a:chOff x="2697138" y="1117079"/>
              <a:chExt cx="996610" cy="987738"/>
            </a:xfrm>
          </p:grpSpPr>
          <p:sp>
            <p:nvSpPr>
              <p:cNvPr id="116" name="椭圆 115"/>
              <p:cNvSpPr/>
              <p:nvPr/>
            </p:nvSpPr>
            <p:spPr>
              <a:xfrm>
                <a:off x="2697138" y="1117079"/>
                <a:ext cx="988675" cy="987738"/>
              </a:xfrm>
              <a:prstGeom prst="ellipse">
                <a:avLst/>
              </a:prstGeom>
              <a:no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chemeClr val="bg1"/>
                  </a:solidFill>
                </a:endParaRPr>
              </a:p>
            </p:txBody>
          </p:sp>
          <p:sp>
            <p:nvSpPr>
              <p:cNvPr id="117" name="矩形 12"/>
              <p:cNvSpPr>
                <a:spLocks noChangeArrowheads="1"/>
              </p:cNvSpPr>
              <p:nvPr/>
            </p:nvSpPr>
            <p:spPr bwMode="auto">
              <a:xfrm>
                <a:off x="2761075" y="1473400"/>
                <a:ext cx="906430" cy="192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1065">
                    <a:solidFill>
                      <a:srgbClr val="FFFFFF"/>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065">
                  <a:solidFill>
                    <a:srgbClr val="FFFFFF"/>
                  </a:solidFill>
                  <a:cs typeface="Arial" panose="020B0604020202020204" pitchFamily="34" charset="0"/>
                </a:endParaRPr>
              </a:p>
            </p:txBody>
          </p:sp>
          <p:sp>
            <p:nvSpPr>
              <p:cNvPr id="118" name="矩形 13"/>
              <p:cNvSpPr>
                <a:spLocks noChangeArrowheads="1"/>
              </p:cNvSpPr>
              <p:nvPr/>
            </p:nvSpPr>
            <p:spPr bwMode="auto">
              <a:xfrm>
                <a:off x="2726460" y="1625872"/>
                <a:ext cx="967288" cy="319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lnSpc>
                    <a:spcPts val="1335"/>
                  </a:lnSpc>
                </a:pPr>
                <a:r>
                  <a:rPr lang="en-US" altLang="zh-CN" sz="800">
                    <a:solidFill>
                      <a:srgbClr val="FFFFFF"/>
                    </a:solidFill>
                    <a:latin typeface="Arial" panose="020B0604020202020204" pitchFamily="34" charset="0"/>
                    <a:ea typeface="微软雅黑" panose="020B0503020204020204" pitchFamily="34" charset="-122"/>
                    <a:cs typeface="Arial" panose="020B0604020202020204" pitchFamily="34" charset="0"/>
                  </a:rPr>
                  <a:t>this is a sample text. insert your desired </a:t>
                </a:r>
                <a:endParaRPr lang="zh-CN" altLang="en-US" sz="1865">
                  <a:solidFill>
                    <a:srgbClr val="FFFFFF"/>
                  </a:solidFill>
                  <a:cs typeface="Arial" panose="020B0604020202020204" pitchFamily="34" charset="0"/>
                </a:endParaRPr>
              </a:p>
            </p:txBody>
          </p:sp>
          <p:sp>
            <p:nvSpPr>
              <p:cNvPr id="119" name="Freeform 9"/>
              <p:cNvSpPr>
                <a:spLocks noEditPoints="1"/>
              </p:cNvSpPr>
              <p:nvPr/>
            </p:nvSpPr>
            <p:spPr bwMode="auto">
              <a:xfrm>
                <a:off x="3088112" y="1202134"/>
                <a:ext cx="253028" cy="277416"/>
              </a:xfrm>
              <a:custGeom>
                <a:avLst/>
                <a:gdLst>
                  <a:gd name="T0" fmla="*/ 253028 w 2210"/>
                  <a:gd name="T1" fmla="*/ 157854 h 2427"/>
                  <a:gd name="T2" fmla="*/ 253028 w 2210"/>
                  <a:gd name="T3" fmla="*/ 156825 h 2427"/>
                  <a:gd name="T4" fmla="*/ 252341 w 2210"/>
                  <a:gd name="T5" fmla="*/ 149167 h 2427"/>
                  <a:gd name="T6" fmla="*/ 167044 w 2210"/>
                  <a:gd name="T7" fmla="*/ 30405 h 2427"/>
                  <a:gd name="T8" fmla="*/ 157770 w 2210"/>
                  <a:gd name="T9" fmla="*/ 35891 h 2427"/>
                  <a:gd name="T10" fmla="*/ 237686 w 2210"/>
                  <a:gd name="T11" fmla="*/ 128021 h 2427"/>
                  <a:gd name="T12" fmla="*/ 187080 w 2210"/>
                  <a:gd name="T13" fmla="*/ 138194 h 2427"/>
                  <a:gd name="T14" fmla="*/ 127201 w 2210"/>
                  <a:gd name="T15" fmla="*/ 138194 h 2427"/>
                  <a:gd name="T16" fmla="*/ 67321 w 2210"/>
                  <a:gd name="T17" fmla="*/ 138194 h 2427"/>
                  <a:gd name="T18" fmla="*/ 14312 w 2210"/>
                  <a:gd name="T19" fmla="*/ 129964 h 2427"/>
                  <a:gd name="T20" fmla="*/ 126171 w 2210"/>
                  <a:gd name="T21" fmla="*/ 36120 h 2427"/>
                  <a:gd name="T22" fmla="*/ 132468 w 2210"/>
                  <a:gd name="T23" fmla="*/ 6058 h 2427"/>
                  <a:gd name="T24" fmla="*/ 119873 w 2210"/>
                  <a:gd name="T25" fmla="*/ 6058 h 2427"/>
                  <a:gd name="T26" fmla="*/ 114 w 2210"/>
                  <a:gd name="T27" fmla="*/ 149167 h 2427"/>
                  <a:gd name="T28" fmla="*/ 0 w 2210"/>
                  <a:gd name="T29" fmla="*/ 157854 h 2427"/>
                  <a:gd name="T30" fmla="*/ 13167 w 2210"/>
                  <a:gd name="T31" fmla="*/ 158654 h 2427"/>
                  <a:gd name="T32" fmla="*/ 37324 w 2210"/>
                  <a:gd name="T33" fmla="*/ 132936 h 2427"/>
                  <a:gd name="T34" fmla="*/ 61253 w 2210"/>
                  <a:gd name="T35" fmla="*/ 158197 h 2427"/>
                  <a:gd name="T36" fmla="*/ 61253 w 2210"/>
                  <a:gd name="T37" fmla="*/ 158540 h 2427"/>
                  <a:gd name="T38" fmla="*/ 61253 w 2210"/>
                  <a:gd name="T39" fmla="*/ 158654 h 2427"/>
                  <a:gd name="T40" fmla="*/ 73390 w 2210"/>
                  <a:gd name="T41" fmla="*/ 158654 h 2427"/>
                  <a:gd name="T42" fmla="*/ 73390 w 2210"/>
                  <a:gd name="T43" fmla="*/ 158540 h 2427"/>
                  <a:gd name="T44" fmla="*/ 73275 w 2210"/>
                  <a:gd name="T45" fmla="*/ 158083 h 2427"/>
                  <a:gd name="T46" fmla="*/ 97318 w 2210"/>
                  <a:gd name="T47" fmla="*/ 132936 h 2427"/>
                  <a:gd name="T48" fmla="*/ 120675 w 2210"/>
                  <a:gd name="T49" fmla="*/ 232037 h 2427"/>
                  <a:gd name="T50" fmla="*/ 94685 w 2210"/>
                  <a:gd name="T51" fmla="*/ 264843 h 2427"/>
                  <a:gd name="T52" fmla="*/ 59994 w 2210"/>
                  <a:gd name="T53" fmla="*/ 230208 h 2427"/>
                  <a:gd name="T54" fmla="*/ 94685 w 2210"/>
                  <a:gd name="T55" fmla="*/ 277416 h 2427"/>
                  <a:gd name="T56" fmla="*/ 133269 w 2210"/>
                  <a:gd name="T57" fmla="*/ 233409 h 2427"/>
                  <a:gd name="T58" fmla="*/ 157198 w 2210"/>
                  <a:gd name="T59" fmla="*/ 132936 h 2427"/>
                  <a:gd name="T60" fmla="*/ 181127 w 2210"/>
                  <a:gd name="T61" fmla="*/ 158083 h 2427"/>
                  <a:gd name="T62" fmla="*/ 181127 w 2210"/>
                  <a:gd name="T63" fmla="*/ 158540 h 2427"/>
                  <a:gd name="T64" fmla="*/ 181127 w 2210"/>
                  <a:gd name="T65" fmla="*/ 158654 h 2427"/>
                  <a:gd name="T66" fmla="*/ 193149 w 2210"/>
                  <a:gd name="T67" fmla="*/ 158654 h 2427"/>
                  <a:gd name="T68" fmla="*/ 193149 w 2210"/>
                  <a:gd name="T69" fmla="*/ 158540 h 2427"/>
                  <a:gd name="T70" fmla="*/ 193149 w 2210"/>
                  <a:gd name="T71" fmla="*/ 158197 h 2427"/>
                  <a:gd name="T72" fmla="*/ 217077 w 2210"/>
                  <a:gd name="T73" fmla="*/ 132936 h 2427"/>
                  <a:gd name="T74" fmla="*/ 240434 w 2210"/>
                  <a:gd name="T75" fmla="*/ 157854 h 2427"/>
                  <a:gd name="T76" fmla="*/ 240434 w 2210"/>
                  <a:gd name="T77" fmla="*/ 157854 h 2427"/>
                  <a:gd name="T78" fmla="*/ 253028 w 2210"/>
                  <a:gd name="T79" fmla="*/ 158654 h 2427"/>
                  <a:gd name="T80" fmla="*/ 253028 w 2210"/>
                  <a:gd name="T81" fmla="*/ 158083 h 2427"/>
                  <a:gd name="T82" fmla="*/ 253028 w 2210"/>
                  <a:gd name="T83" fmla="*/ 157854 h 242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210" h="2427">
                    <a:moveTo>
                      <a:pt x="2210" y="1381"/>
                    </a:moveTo>
                    <a:cubicBezTo>
                      <a:pt x="2210" y="1381"/>
                      <a:pt x="2210" y="1381"/>
                      <a:pt x="2210" y="1381"/>
                    </a:cubicBezTo>
                    <a:cubicBezTo>
                      <a:pt x="2210" y="1381"/>
                      <a:pt x="2210" y="1381"/>
                      <a:pt x="2210" y="1381"/>
                    </a:cubicBezTo>
                    <a:cubicBezTo>
                      <a:pt x="2210" y="1379"/>
                      <a:pt x="2210" y="1376"/>
                      <a:pt x="2210" y="1372"/>
                    </a:cubicBezTo>
                    <a:cubicBezTo>
                      <a:pt x="2209" y="1363"/>
                      <a:pt x="2208" y="1354"/>
                      <a:pt x="2207" y="1345"/>
                    </a:cubicBezTo>
                    <a:cubicBezTo>
                      <a:pt x="2205" y="1328"/>
                      <a:pt x="2204" y="1310"/>
                      <a:pt x="2204" y="1305"/>
                    </a:cubicBezTo>
                    <a:cubicBezTo>
                      <a:pt x="2204" y="823"/>
                      <a:pt x="1894" y="413"/>
                      <a:pt x="1462" y="264"/>
                    </a:cubicBezTo>
                    <a:cubicBezTo>
                      <a:pt x="1461" y="265"/>
                      <a:pt x="1460" y="265"/>
                      <a:pt x="1459" y="266"/>
                    </a:cubicBezTo>
                    <a:cubicBezTo>
                      <a:pt x="1451" y="262"/>
                      <a:pt x="1442" y="259"/>
                      <a:pt x="1433" y="259"/>
                    </a:cubicBezTo>
                    <a:cubicBezTo>
                      <a:pt x="1402" y="259"/>
                      <a:pt x="1378" y="284"/>
                      <a:pt x="1378" y="314"/>
                    </a:cubicBezTo>
                    <a:cubicBezTo>
                      <a:pt x="1378" y="343"/>
                      <a:pt x="1400" y="367"/>
                      <a:pt x="1428" y="369"/>
                    </a:cubicBezTo>
                    <a:cubicBezTo>
                      <a:pt x="1758" y="484"/>
                      <a:pt x="2009" y="769"/>
                      <a:pt x="2076" y="1120"/>
                    </a:cubicBezTo>
                    <a:cubicBezTo>
                      <a:pt x="2025" y="1081"/>
                      <a:pt x="1963" y="1058"/>
                      <a:pt x="1896" y="1058"/>
                    </a:cubicBezTo>
                    <a:cubicBezTo>
                      <a:pt x="1787" y="1058"/>
                      <a:pt x="1691" y="1119"/>
                      <a:pt x="1634" y="1209"/>
                    </a:cubicBezTo>
                    <a:cubicBezTo>
                      <a:pt x="1578" y="1119"/>
                      <a:pt x="1482" y="1058"/>
                      <a:pt x="1373" y="1058"/>
                    </a:cubicBezTo>
                    <a:cubicBezTo>
                      <a:pt x="1264" y="1058"/>
                      <a:pt x="1167" y="1119"/>
                      <a:pt x="1111" y="1209"/>
                    </a:cubicBezTo>
                    <a:cubicBezTo>
                      <a:pt x="1055" y="1119"/>
                      <a:pt x="959" y="1058"/>
                      <a:pt x="850" y="1058"/>
                    </a:cubicBezTo>
                    <a:cubicBezTo>
                      <a:pt x="740" y="1058"/>
                      <a:pt x="644" y="1119"/>
                      <a:pt x="588" y="1209"/>
                    </a:cubicBezTo>
                    <a:cubicBezTo>
                      <a:pt x="532" y="1119"/>
                      <a:pt x="436" y="1058"/>
                      <a:pt x="326" y="1058"/>
                    </a:cubicBezTo>
                    <a:cubicBezTo>
                      <a:pt x="250" y="1058"/>
                      <a:pt x="180" y="1088"/>
                      <a:pt x="125" y="1137"/>
                    </a:cubicBezTo>
                    <a:cubicBezTo>
                      <a:pt x="205" y="675"/>
                      <a:pt x="604" y="322"/>
                      <a:pt x="1087" y="314"/>
                    </a:cubicBezTo>
                    <a:cubicBezTo>
                      <a:pt x="1091" y="316"/>
                      <a:pt x="1096" y="316"/>
                      <a:pt x="1102" y="316"/>
                    </a:cubicBezTo>
                    <a:cubicBezTo>
                      <a:pt x="1141" y="316"/>
                      <a:pt x="1157" y="284"/>
                      <a:pt x="1157" y="245"/>
                    </a:cubicBezTo>
                    <a:cubicBezTo>
                      <a:pt x="1157" y="53"/>
                      <a:pt x="1157" y="53"/>
                      <a:pt x="1157" y="53"/>
                    </a:cubicBezTo>
                    <a:cubicBezTo>
                      <a:pt x="1157" y="22"/>
                      <a:pt x="1134" y="0"/>
                      <a:pt x="1102" y="0"/>
                    </a:cubicBezTo>
                    <a:cubicBezTo>
                      <a:pt x="1078" y="0"/>
                      <a:pt x="1047" y="20"/>
                      <a:pt x="1047" y="53"/>
                    </a:cubicBezTo>
                    <a:cubicBezTo>
                      <a:pt x="1047" y="205"/>
                      <a:pt x="1047" y="205"/>
                      <a:pt x="1047" y="205"/>
                    </a:cubicBezTo>
                    <a:cubicBezTo>
                      <a:pt x="464" y="234"/>
                      <a:pt x="1" y="716"/>
                      <a:pt x="1" y="1305"/>
                    </a:cubicBezTo>
                    <a:cubicBezTo>
                      <a:pt x="1" y="1312"/>
                      <a:pt x="1" y="1345"/>
                      <a:pt x="1" y="1368"/>
                    </a:cubicBezTo>
                    <a:cubicBezTo>
                      <a:pt x="0" y="1372"/>
                      <a:pt x="0" y="1376"/>
                      <a:pt x="0" y="1381"/>
                    </a:cubicBezTo>
                    <a:cubicBezTo>
                      <a:pt x="0" y="1413"/>
                      <a:pt x="26" y="1440"/>
                      <a:pt x="58" y="1440"/>
                    </a:cubicBezTo>
                    <a:cubicBezTo>
                      <a:pt x="87" y="1440"/>
                      <a:pt x="112" y="1417"/>
                      <a:pt x="115" y="1388"/>
                    </a:cubicBezTo>
                    <a:cubicBezTo>
                      <a:pt x="117" y="1388"/>
                      <a:pt x="117" y="1388"/>
                      <a:pt x="117" y="1388"/>
                    </a:cubicBezTo>
                    <a:cubicBezTo>
                      <a:pt x="118" y="1271"/>
                      <a:pt x="211" y="1163"/>
                      <a:pt x="326" y="1163"/>
                    </a:cubicBezTo>
                    <a:cubicBezTo>
                      <a:pt x="438" y="1163"/>
                      <a:pt x="530" y="1265"/>
                      <a:pt x="536" y="1378"/>
                    </a:cubicBezTo>
                    <a:cubicBezTo>
                      <a:pt x="535" y="1380"/>
                      <a:pt x="535" y="1382"/>
                      <a:pt x="535" y="1384"/>
                    </a:cubicBezTo>
                    <a:cubicBezTo>
                      <a:pt x="535" y="1385"/>
                      <a:pt x="535" y="1385"/>
                      <a:pt x="535" y="1386"/>
                    </a:cubicBezTo>
                    <a:cubicBezTo>
                      <a:pt x="535" y="1386"/>
                      <a:pt x="535" y="1386"/>
                      <a:pt x="535" y="1387"/>
                    </a:cubicBezTo>
                    <a:cubicBezTo>
                      <a:pt x="535" y="1387"/>
                      <a:pt x="535" y="1388"/>
                      <a:pt x="535" y="1388"/>
                    </a:cubicBezTo>
                    <a:cubicBezTo>
                      <a:pt x="535" y="1388"/>
                      <a:pt x="535" y="1388"/>
                      <a:pt x="535" y="1388"/>
                    </a:cubicBezTo>
                    <a:cubicBezTo>
                      <a:pt x="536" y="1417"/>
                      <a:pt x="560" y="1440"/>
                      <a:pt x="588" y="1440"/>
                    </a:cubicBezTo>
                    <a:cubicBezTo>
                      <a:pt x="616" y="1440"/>
                      <a:pt x="639" y="1417"/>
                      <a:pt x="641" y="1388"/>
                    </a:cubicBezTo>
                    <a:cubicBezTo>
                      <a:pt x="641" y="1388"/>
                      <a:pt x="641" y="1388"/>
                      <a:pt x="641" y="1388"/>
                    </a:cubicBezTo>
                    <a:cubicBezTo>
                      <a:pt x="641" y="1388"/>
                      <a:pt x="641" y="1387"/>
                      <a:pt x="641" y="1387"/>
                    </a:cubicBezTo>
                    <a:cubicBezTo>
                      <a:pt x="641" y="1387"/>
                      <a:pt x="641" y="1386"/>
                      <a:pt x="641" y="1386"/>
                    </a:cubicBezTo>
                    <a:cubicBezTo>
                      <a:pt x="641" y="1385"/>
                      <a:pt x="641" y="1384"/>
                      <a:pt x="640" y="1383"/>
                    </a:cubicBezTo>
                    <a:cubicBezTo>
                      <a:pt x="640" y="1381"/>
                      <a:pt x="640" y="1379"/>
                      <a:pt x="640" y="1378"/>
                    </a:cubicBezTo>
                    <a:cubicBezTo>
                      <a:pt x="646" y="1265"/>
                      <a:pt x="738" y="1163"/>
                      <a:pt x="850" y="1163"/>
                    </a:cubicBezTo>
                    <a:cubicBezTo>
                      <a:pt x="949" y="1163"/>
                      <a:pt x="1032" y="1244"/>
                      <a:pt x="1054" y="1341"/>
                    </a:cubicBezTo>
                    <a:cubicBezTo>
                      <a:pt x="1054" y="2030"/>
                      <a:pt x="1054" y="2030"/>
                      <a:pt x="1054" y="2030"/>
                    </a:cubicBezTo>
                    <a:cubicBezTo>
                      <a:pt x="1049" y="2041"/>
                      <a:pt x="1047" y="2055"/>
                      <a:pt x="1047" y="2069"/>
                    </a:cubicBezTo>
                    <a:cubicBezTo>
                      <a:pt x="1047" y="2190"/>
                      <a:pt x="1000" y="2317"/>
                      <a:pt x="827" y="2317"/>
                    </a:cubicBezTo>
                    <a:cubicBezTo>
                      <a:pt x="676" y="2317"/>
                      <a:pt x="579" y="2190"/>
                      <a:pt x="579" y="2069"/>
                    </a:cubicBezTo>
                    <a:cubicBezTo>
                      <a:pt x="579" y="2030"/>
                      <a:pt x="552" y="2014"/>
                      <a:pt x="524" y="2014"/>
                    </a:cubicBezTo>
                    <a:cubicBezTo>
                      <a:pt x="496" y="2014"/>
                      <a:pt x="469" y="2030"/>
                      <a:pt x="469" y="2069"/>
                    </a:cubicBezTo>
                    <a:cubicBezTo>
                      <a:pt x="469" y="2268"/>
                      <a:pt x="578" y="2427"/>
                      <a:pt x="827" y="2427"/>
                    </a:cubicBezTo>
                    <a:cubicBezTo>
                      <a:pt x="1112" y="2427"/>
                      <a:pt x="1156" y="2274"/>
                      <a:pt x="1157" y="2080"/>
                    </a:cubicBezTo>
                    <a:cubicBezTo>
                      <a:pt x="1162" y="2069"/>
                      <a:pt x="1164" y="2056"/>
                      <a:pt x="1164" y="2042"/>
                    </a:cubicBezTo>
                    <a:cubicBezTo>
                      <a:pt x="1164" y="1375"/>
                      <a:pt x="1164" y="1375"/>
                      <a:pt x="1164" y="1375"/>
                    </a:cubicBezTo>
                    <a:cubicBezTo>
                      <a:pt x="1171" y="1263"/>
                      <a:pt x="1262" y="1163"/>
                      <a:pt x="1373" y="1163"/>
                    </a:cubicBezTo>
                    <a:cubicBezTo>
                      <a:pt x="1485" y="1163"/>
                      <a:pt x="1576" y="1265"/>
                      <a:pt x="1582" y="1378"/>
                    </a:cubicBezTo>
                    <a:cubicBezTo>
                      <a:pt x="1582" y="1379"/>
                      <a:pt x="1582" y="1381"/>
                      <a:pt x="1582" y="1383"/>
                    </a:cubicBezTo>
                    <a:cubicBezTo>
                      <a:pt x="1582" y="1384"/>
                      <a:pt x="1582" y="1385"/>
                      <a:pt x="1582" y="1386"/>
                    </a:cubicBezTo>
                    <a:cubicBezTo>
                      <a:pt x="1582" y="1386"/>
                      <a:pt x="1582" y="1387"/>
                      <a:pt x="1582" y="1387"/>
                    </a:cubicBezTo>
                    <a:cubicBezTo>
                      <a:pt x="1582" y="1388"/>
                      <a:pt x="1582" y="1388"/>
                      <a:pt x="1582" y="1388"/>
                    </a:cubicBezTo>
                    <a:cubicBezTo>
                      <a:pt x="1582" y="1388"/>
                      <a:pt x="1582" y="1388"/>
                      <a:pt x="1582" y="1388"/>
                    </a:cubicBezTo>
                    <a:cubicBezTo>
                      <a:pt x="1583" y="1417"/>
                      <a:pt x="1606" y="1440"/>
                      <a:pt x="1634" y="1440"/>
                    </a:cubicBezTo>
                    <a:cubicBezTo>
                      <a:pt x="1663" y="1440"/>
                      <a:pt x="1686" y="1417"/>
                      <a:pt x="1687" y="1388"/>
                    </a:cubicBezTo>
                    <a:cubicBezTo>
                      <a:pt x="1687" y="1388"/>
                      <a:pt x="1687" y="1388"/>
                      <a:pt x="1687" y="1388"/>
                    </a:cubicBezTo>
                    <a:cubicBezTo>
                      <a:pt x="1687" y="1388"/>
                      <a:pt x="1687" y="1387"/>
                      <a:pt x="1687" y="1387"/>
                    </a:cubicBezTo>
                    <a:cubicBezTo>
                      <a:pt x="1687" y="1386"/>
                      <a:pt x="1687" y="1386"/>
                      <a:pt x="1687" y="1386"/>
                    </a:cubicBezTo>
                    <a:cubicBezTo>
                      <a:pt x="1687" y="1385"/>
                      <a:pt x="1687" y="1385"/>
                      <a:pt x="1687" y="1384"/>
                    </a:cubicBezTo>
                    <a:cubicBezTo>
                      <a:pt x="1687" y="1382"/>
                      <a:pt x="1687" y="1380"/>
                      <a:pt x="1687" y="1378"/>
                    </a:cubicBezTo>
                    <a:cubicBezTo>
                      <a:pt x="1692" y="1265"/>
                      <a:pt x="1784" y="1163"/>
                      <a:pt x="1896" y="1163"/>
                    </a:cubicBezTo>
                    <a:cubicBezTo>
                      <a:pt x="1988" y="1163"/>
                      <a:pt x="2067" y="1233"/>
                      <a:pt x="2095" y="1321"/>
                    </a:cubicBezTo>
                    <a:cubicBezTo>
                      <a:pt x="2096" y="1341"/>
                      <a:pt x="2100" y="1374"/>
                      <a:pt x="2100" y="1381"/>
                    </a:cubicBezTo>
                    <a:cubicBezTo>
                      <a:pt x="2100" y="1381"/>
                      <a:pt x="2100" y="1381"/>
                      <a:pt x="2100" y="1381"/>
                    </a:cubicBezTo>
                    <a:cubicBezTo>
                      <a:pt x="2100" y="1381"/>
                      <a:pt x="2100" y="1381"/>
                      <a:pt x="2100" y="1381"/>
                    </a:cubicBezTo>
                    <a:cubicBezTo>
                      <a:pt x="2100" y="1412"/>
                      <a:pt x="2125" y="1436"/>
                      <a:pt x="2155" y="1436"/>
                    </a:cubicBezTo>
                    <a:cubicBezTo>
                      <a:pt x="2183" y="1436"/>
                      <a:pt x="2206" y="1415"/>
                      <a:pt x="2210" y="1388"/>
                    </a:cubicBezTo>
                    <a:cubicBezTo>
                      <a:pt x="2210" y="1388"/>
                      <a:pt x="2210" y="1388"/>
                      <a:pt x="2210" y="1388"/>
                    </a:cubicBezTo>
                    <a:cubicBezTo>
                      <a:pt x="2210" y="1386"/>
                      <a:pt x="2210" y="1385"/>
                      <a:pt x="2210" y="1383"/>
                    </a:cubicBezTo>
                    <a:cubicBezTo>
                      <a:pt x="2210" y="1382"/>
                      <a:pt x="2210" y="1382"/>
                      <a:pt x="2210" y="1381"/>
                    </a:cubicBezTo>
                    <a:close/>
                    <a:moveTo>
                      <a:pt x="2210" y="1381"/>
                    </a:moveTo>
                    <a:cubicBezTo>
                      <a:pt x="2210" y="1381"/>
                      <a:pt x="2210" y="1381"/>
                      <a:pt x="2210" y="138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15" name="任意多边形 114"/>
            <p:cNvSpPr/>
            <p:nvPr/>
          </p:nvSpPr>
          <p:spPr>
            <a:xfrm>
              <a:off x="3181160" y="2095289"/>
              <a:ext cx="0" cy="666961"/>
            </a:xfrm>
            <a:custGeom>
              <a:avLst/>
              <a:gdLst>
                <a:gd name="connsiteX0" fmla="*/ 0 w 0"/>
                <a:gd name="connsiteY0" fmla="*/ 666750 h 666750"/>
                <a:gd name="connsiteX1" fmla="*/ 0 w 0"/>
                <a:gd name="connsiteY1" fmla="*/ 0 h 666750"/>
              </a:gdLst>
              <a:ahLst/>
              <a:cxnLst>
                <a:cxn ang="0">
                  <a:pos x="connsiteX0" y="connsiteY0"/>
                </a:cxn>
                <a:cxn ang="0">
                  <a:pos x="connsiteX1" y="connsiteY1"/>
                </a:cxn>
              </a:cxnLst>
              <a:rect l="l" t="t" r="r" b="b"/>
              <a:pathLst>
                <a:path h="666750">
                  <a:moveTo>
                    <a:pt x="0" y="666750"/>
                  </a:moveTo>
                  <a:lnTo>
                    <a:pt x="0" y="0"/>
                  </a:lnTo>
                </a:path>
              </a:pathLst>
            </a:custGeom>
            <a:no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chemeClr val="bg1"/>
                </a:solidFill>
              </a:endParaRPr>
            </a:p>
          </p:txBody>
        </p:sp>
      </p:grpSp>
      <p:grpSp>
        <p:nvGrpSpPr>
          <p:cNvPr id="120" name="组合 119"/>
          <p:cNvGrpSpPr/>
          <p:nvPr/>
        </p:nvGrpSpPr>
        <p:grpSpPr bwMode="auto">
          <a:xfrm>
            <a:off x="8701621" y="1888564"/>
            <a:ext cx="1316567" cy="2192867"/>
            <a:chOff x="6526188" y="1117079"/>
            <a:chExt cx="987946" cy="1645171"/>
          </a:xfrm>
        </p:grpSpPr>
        <p:grpSp>
          <p:nvGrpSpPr>
            <p:cNvPr id="121" name="组合 35"/>
            <p:cNvGrpSpPr/>
            <p:nvPr/>
          </p:nvGrpSpPr>
          <p:grpSpPr bwMode="auto">
            <a:xfrm>
              <a:off x="6526188" y="1117079"/>
              <a:ext cx="987946" cy="987738"/>
              <a:chOff x="6526188" y="1117079"/>
              <a:chExt cx="987946" cy="987738"/>
            </a:xfrm>
          </p:grpSpPr>
          <p:sp>
            <p:nvSpPr>
              <p:cNvPr id="123" name="椭圆 122"/>
              <p:cNvSpPr/>
              <p:nvPr/>
            </p:nvSpPr>
            <p:spPr>
              <a:xfrm>
                <a:off x="6526188" y="1117079"/>
                <a:ext cx="987946" cy="987738"/>
              </a:xfrm>
              <a:prstGeom prst="ellipse">
                <a:avLst/>
              </a:prstGeom>
              <a:no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chemeClr val="bg1"/>
                  </a:solidFill>
                </a:endParaRPr>
              </a:p>
            </p:txBody>
          </p:sp>
          <p:sp>
            <p:nvSpPr>
              <p:cNvPr id="124" name="矩形 16"/>
              <p:cNvSpPr>
                <a:spLocks noChangeArrowheads="1"/>
              </p:cNvSpPr>
              <p:nvPr/>
            </p:nvSpPr>
            <p:spPr bwMode="auto">
              <a:xfrm>
                <a:off x="6580205" y="1498800"/>
                <a:ext cx="907217" cy="192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1065">
                    <a:solidFill>
                      <a:srgbClr val="FFFFFF"/>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065">
                  <a:solidFill>
                    <a:srgbClr val="FFFFFF"/>
                  </a:solidFill>
                  <a:cs typeface="Arial" panose="020B0604020202020204" pitchFamily="34" charset="0"/>
                </a:endParaRPr>
              </a:p>
            </p:txBody>
          </p:sp>
          <p:sp>
            <p:nvSpPr>
              <p:cNvPr id="125" name="矩形 17"/>
              <p:cNvSpPr>
                <a:spLocks noChangeArrowheads="1"/>
              </p:cNvSpPr>
              <p:nvPr/>
            </p:nvSpPr>
            <p:spPr bwMode="auto">
              <a:xfrm>
                <a:off x="6545985" y="1651272"/>
                <a:ext cx="967288" cy="319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lnSpc>
                    <a:spcPts val="1335"/>
                  </a:lnSpc>
                </a:pPr>
                <a:r>
                  <a:rPr lang="en-US" altLang="zh-CN" sz="800">
                    <a:solidFill>
                      <a:srgbClr val="FFFFFF"/>
                    </a:solidFill>
                    <a:latin typeface="Arial" panose="020B0604020202020204" pitchFamily="34" charset="0"/>
                    <a:ea typeface="微软雅黑" panose="020B0503020204020204" pitchFamily="34" charset="-122"/>
                    <a:cs typeface="Arial" panose="020B0604020202020204" pitchFamily="34" charset="0"/>
                  </a:rPr>
                  <a:t>this is a sample text. insert your desired </a:t>
                </a:r>
                <a:endParaRPr lang="zh-CN" altLang="en-US" sz="1865">
                  <a:solidFill>
                    <a:srgbClr val="FFFFFF"/>
                  </a:solidFill>
                  <a:cs typeface="Arial" panose="020B0604020202020204" pitchFamily="34" charset="0"/>
                </a:endParaRPr>
              </a:p>
            </p:txBody>
          </p:sp>
          <p:sp>
            <p:nvSpPr>
              <p:cNvPr id="126" name="Freeform 21"/>
              <p:cNvSpPr>
                <a:spLocks noEditPoints="1"/>
              </p:cNvSpPr>
              <p:nvPr/>
            </p:nvSpPr>
            <p:spPr bwMode="auto">
              <a:xfrm>
                <a:off x="6903621" y="1224368"/>
                <a:ext cx="252016" cy="252016"/>
              </a:xfrm>
              <a:custGeom>
                <a:avLst/>
                <a:gdLst>
                  <a:gd name="T0" fmla="*/ 125840 w 2998"/>
                  <a:gd name="T1" fmla="*/ 0 h 2998"/>
                  <a:gd name="T2" fmla="*/ 174932 w 2998"/>
                  <a:gd name="T3" fmla="*/ 9919 h 2998"/>
                  <a:gd name="T4" fmla="*/ 215029 w 2998"/>
                  <a:gd name="T5" fmla="*/ 36987 h 2998"/>
                  <a:gd name="T6" fmla="*/ 242097 w 2998"/>
                  <a:gd name="T7" fmla="*/ 77084 h 2998"/>
                  <a:gd name="T8" fmla="*/ 252016 w 2998"/>
                  <a:gd name="T9" fmla="*/ 126176 h 2998"/>
                  <a:gd name="T10" fmla="*/ 242097 w 2998"/>
                  <a:gd name="T11" fmla="*/ 175268 h 2998"/>
                  <a:gd name="T12" fmla="*/ 215029 w 2998"/>
                  <a:gd name="T13" fmla="*/ 215365 h 2998"/>
                  <a:gd name="T14" fmla="*/ 174932 w 2998"/>
                  <a:gd name="T15" fmla="*/ 242265 h 2998"/>
                  <a:gd name="T16" fmla="*/ 125840 w 2998"/>
                  <a:gd name="T17" fmla="*/ 252016 h 2998"/>
                  <a:gd name="T18" fmla="*/ 82128 w 2998"/>
                  <a:gd name="T19" fmla="*/ 244282 h 2998"/>
                  <a:gd name="T20" fmla="*/ 44889 w 2998"/>
                  <a:gd name="T21" fmla="*/ 222763 h 2998"/>
                  <a:gd name="T22" fmla="*/ 75571 w 2998"/>
                  <a:gd name="T23" fmla="*/ 157363 h 2998"/>
                  <a:gd name="T24" fmla="*/ 86079 w 2998"/>
                  <a:gd name="T25" fmla="*/ 174343 h 2998"/>
                  <a:gd name="T26" fmla="*/ 94149 w 2998"/>
                  <a:gd name="T27" fmla="*/ 187121 h 2998"/>
                  <a:gd name="T28" fmla="*/ 99781 w 2998"/>
                  <a:gd name="T29" fmla="*/ 195275 h 2998"/>
                  <a:gd name="T30" fmla="*/ 105329 w 2998"/>
                  <a:gd name="T31" fmla="*/ 202252 h 2998"/>
                  <a:gd name="T32" fmla="*/ 112390 w 2998"/>
                  <a:gd name="T33" fmla="*/ 206034 h 2998"/>
                  <a:gd name="T34" fmla="*/ 120544 w 2998"/>
                  <a:gd name="T35" fmla="*/ 204017 h 2998"/>
                  <a:gd name="T36" fmla="*/ 125924 w 2998"/>
                  <a:gd name="T37" fmla="*/ 196620 h 2998"/>
                  <a:gd name="T38" fmla="*/ 128950 w 2998"/>
                  <a:gd name="T39" fmla="*/ 190987 h 2998"/>
                  <a:gd name="T40" fmla="*/ 134498 w 2998"/>
                  <a:gd name="T41" fmla="*/ 179723 h 2998"/>
                  <a:gd name="T42" fmla="*/ 141727 w 2998"/>
                  <a:gd name="T43" fmla="*/ 164760 h 2998"/>
                  <a:gd name="T44" fmla="*/ 149797 w 2998"/>
                  <a:gd name="T45" fmla="*/ 147948 h 2998"/>
                  <a:gd name="T46" fmla="*/ 170813 w 2998"/>
                  <a:gd name="T47" fmla="*/ 103564 h 2998"/>
                  <a:gd name="T48" fmla="*/ 199310 w 2998"/>
                  <a:gd name="T49" fmla="*/ 118947 h 2998"/>
                  <a:gd name="T50" fmla="*/ 187793 w 2998"/>
                  <a:gd name="T51" fmla="*/ 35810 h 2998"/>
                  <a:gd name="T52" fmla="*/ 114576 w 2998"/>
                  <a:gd name="T53" fmla="*/ 80699 h 2998"/>
                  <a:gd name="T54" fmla="*/ 146603 w 2998"/>
                  <a:gd name="T55" fmla="*/ 91711 h 2998"/>
                  <a:gd name="T56" fmla="*/ 112726 w 2998"/>
                  <a:gd name="T57" fmla="*/ 161398 h 2998"/>
                  <a:gd name="T58" fmla="*/ 99276 w 2998"/>
                  <a:gd name="T59" fmla="*/ 139374 h 2998"/>
                  <a:gd name="T60" fmla="*/ 94569 w 2998"/>
                  <a:gd name="T61" fmla="*/ 131724 h 2998"/>
                  <a:gd name="T62" fmla="*/ 90618 w 2998"/>
                  <a:gd name="T63" fmla="*/ 125336 h 2998"/>
                  <a:gd name="T64" fmla="*/ 88264 w 2998"/>
                  <a:gd name="T65" fmla="*/ 121301 h 2998"/>
                  <a:gd name="T66" fmla="*/ 88349 w 2998"/>
                  <a:gd name="T67" fmla="*/ 121973 h 2998"/>
                  <a:gd name="T68" fmla="*/ 85238 w 2998"/>
                  <a:gd name="T69" fmla="*/ 117854 h 2998"/>
                  <a:gd name="T70" fmla="*/ 80447 w 2998"/>
                  <a:gd name="T71" fmla="*/ 112474 h 2998"/>
                  <a:gd name="T72" fmla="*/ 75319 w 2998"/>
                  <a:gd name="T73" fmla="*/ 109784 h 2998"/>
                  <a:gd name="T74" fmla="*/ 66408 w 2998"/>
                  <a:gd name="T75" fmla="*/ 112810 h 2998"/>
                  <a:gd name="T76" fmla="*/ 62121 w 2998"/>
                  <a:gd name="T77" fmla="*/ 119956 h 2998"/>
                  <a:gd name="T78" fmla="*/ 59431 w 2998"/>
                  <a:gd name="T79" fmla="*/ 125756 h 2998"/>
                  <a:gd name="T80" fmla="*/ 53799 w 2998"/>
                  <a:gd name="T81" fmla="*/ 137440 h 2998"/>
                  <a:gd name="T82" fmla="*/ 46234 w 2998"/>
                  <a:gd name="T83" fmla="*/ 153076 h 2998"/>
                  <a:gd name="T84" fmla="*/ 37659 w 2998"/>
                  <a:gd name="T85" fmla="*/ 169720 h 2998"/>
                  <a:gd name="T86" fmla="*/ 29842 w 2998"/>
                  <a:gd name="T87" fmla="*/ 186112 h 2998"/>
                  <a:gd name="T88" fmla="*/ 23369 w 2998"/>
                  <a:gd name="T89" fmla="*/ 199310 h 2998"/>
                  <a:gd name="T90" fmla="*/ 6052 w 2998"/>
                  <a:gd name="T91" fmla="*/ 165181 h 2998"/>
                  <a:gd name="T92" fmla="*/ 0 w 2998"/>
                  <a:gd name="T93" fmla="*/ 126176 h 2998"/>
                  <a:gd name="T94" fmla="*/ 9835 w 2998"/>
                  <a:gd name="T95" fmla="*/ 77084 h 2998"/>
                  <a:gd name="T96" fmla="*/ 36735 w 2998"/>
                  <a:gd name="T97" fmla="*/ 36987 h 2998"/>
                  <a:gd name="T98" fmla="*/ 76832 w 2998"/>
                  <a:gd name="T99" fmla="*/ 9919 h 2998"/>
                  <a:gd name="T100" fmla="*/ 125924 w 2998"/>
                  <a:gd name="T101" fmla="*/ 0 h 2998"/>
                  <a:gd name="T102" fmla="*/ 125840 w 2998"/>
                  <a:gd name="T103" fmla="*/ 0 h 2998"/>
                  <a:gd name="T104" fmla="*/ 125840 w 2998"/>
                  <a:gd name="T105" fmla="*/ 0 h 2998"/>
                  <a:gd name="T106" fmla="*/ 125840 w 2998"/>
                  <a:gd name="T107" fmla="*/ 0 h 299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998" h="2998">
                    <a:moveTo>
                      <a:pt x="1497" y="0"/>
                    </a:moveTo>
                    <a:cubicBezTo>
                      <a:pt x="1704" y="0"/>
                      <a:pt x="1899" y="39"/>
                      <a:pt x="2081" y="118"/>
                    </a:cubicBezTo>
                    <a:cubicBezTo>
                      <a:pt x="2264" y="197"/>
                      <a:pt x="2423" y="304"/>
                      <a:pt x="2558" y="440"/>
                    </a:cubicBezTo>
                    <a:cubicBezTo>
                      <a:pt x="2694" y="576"/>
                      <a:pt x="2801" y="734"/>
                      <a:pt x="2880" y="917"/>
                    </a:cubicBezTo>
                    <a:cubicBezTo>
                      <a:pt x="2959" y="1099"/>
                      <a:pt x="2998" y="1294"/>
                      <a:pt x="2998" y="1501"/>
                    </a:cubicBezTo>
                    <a:cubicBezTo>
                      <a:pt x="2998" y="1708"/>
                      <a:pt x="2959" y="1902"/>
                      <a:pt x="2880" y="2085"/>
                    </a:cubicBezTo>
                    <a:cubicBezTo>
                      <a:pt x="2801" y="2267"/>
                      <a:pt x="2694" y="2426"/>
                      <a:pt x="2558" y="2562"/>
                    </a:cubicBezTo>
                    <a:cubicBezTo>
                      <a:pt x="2422" y="2697"/>
                      <a:pt x="2264" y="2804"/>
                      <a:pt x="2081" y="2882"/>
                    </a:cubicBezTo>
                    <a:cubicBezTo>
                      <a:pt x="1899" y="2959"/>
                      <a:pt x="1704" y="2998"/>
                      <a:pt x="1497" y="2998"/>
                    </a:cubicBezTo>
                    <a:cubicBezTo>
                      <a:pt x="1314" y="2998"/>
                      <a:pt x="1140" y="2967"/>
                      <a:pt x="977" y="2906"/>
                    </a:cubicBezTo>
                    <a:cubicBezTo>
                      <a:pt x="814" y="2844"/>
                      <a:pt x="666" y="2758"/>
                      <a:pt x="534" y="2650"/>
                    </a:cubicBezTo>
                    <a:cubicBezTo>
                      <a:pt x="899" y="1872"/>
                      <a:pt x="899" y="1872"/>
                      <a:pt x="899" y="1872"/>
                    </a:cubicBezTo>
                    <a:cubicBezTo>
                      <a:pt x="944" y="1945"/>
                      <a:pt x="985" y="2012"/>
                      <a:pt x="1024" y="2074"/>
                    </a:cubicBezTo>
                    <a:cubicBezTo>
                      <a:pt x="1056" y="2127"/>
                      <a:pt x="1088" y="2178"/>
                      <a:pt x="1120" y="2226"/>
                    </a:cubicBezTo>
                    <a:cubicBezTo>
                      <a:pt x="1152" y="2274"/>
                      <a:pt x="1174" y="2306"/>
                      <a:pt x="1187" y="2323"/>
                    </a:cubicBezTo>
                    <a:cubicBezTo>
                      <a:pt x="1211" y="2353"/>
                      <a:pt x="1232" y="2381"/>
                      <a:pt x="1253" y="2406"/>
                    </a:cubicBezTo>
                    <a:cubicBezTo>
                      <a:pt x="1273" y="2432"/>
                      <a:pt x="1301" y="2447"/>
                      <a:pt x="1337" y="2451"/>
                    </a:cubicBezTo>
                    <a:cubicBezTo>
                      <a:pt x="1382" y="2458"/>
                      <a:pt x="1414" y="2450"/>
                      <a:pt x="1434" y="2427"/>
                    </a:cubicBezTo>
                    <a:cubicBezTo>
                      <a:pt x="1453" y="2405"/>
                      <a:pt x="1474" y="2376"/>
                      <a:pt x="1498" y="2339"/>
                    </a:cubicBezTo>
                    <a:cubicBezTo>
                      <a:pt x="1504" y="2331"/>
                      <a:pt x="1516" y="2308"/>
                      <a:pt x="1534" y="2272"/>
                    </a:cubicBezTo>
                    <a:cubicBezTo>
                      <a:pt x="1552" y="2236"/>
                      <a:pt x="1574" y="2191"/>
                      <a:pt x="1600" y="2138"/>
                    </a:cubicBezTo>
                    <a:cubicBezTo>
                      <a:pt x="1626" y="2084"/>
                      <a:pt x="1654" y="2025"/>
                      <a:pt x="1686" y="1960"/>
                    </a:cubicBezTo>
                    <a:cubicBezTo>
                      <a:pt x="1718" y="1895"/>
                      <a:pt x="1750" y="1828"/>
                      <a:pt x="1782" y="1760"/>
                    </a:cubicBezTo>
                    <a:cubicBezTo>
                      <a:pt x="1857" y="1602"/>
                      <a:pt x="1940" y="1426"/>
                      <a:pt x="2032" y="1232"/>
                    </a:cubicBezTo>
                    <a:cubicBezTo>
                      <a:pt x="2371" y="1415"/>
                      <a:pt x="2371" y="1415"/>
                      <a:pt x="2371" y="1415"/>
                    </a:cubicBezTo>
                    <a:cubicBezTo>
                      <a:pt x="2234" y="426"/>
                      <a:pt x="2234" y="426"/>
                      <a:pt x="2234" y="426"/>
                    </a:cubicBezTo>
                    <a:cubicBezTo>
                      <a:pt x="1363" y="960"/>
                      <a:pt x="1363" y="960"/>
                      <a:pt x="1363" y="960"/>
                    </a:cubicBezTo>
                    <a:cubicBezTo>
                      <a:pt x="1744" y="1091"/>
                      <a:pt x="1744" y="1091"/>
                      <a:pt x="1744" y="1091"/>
                    </a:cubicBezTo>
                    <a:cubicBezTo>
                      <a:pt x="1341" y="1920"/>
                      <a:pt x="1341" y="1920"/>
                      <a:pt x="1341" y="1920"/>
                    </a:cubicBezTo>
                    <a:cubicBezTo>
                      <a:pt x="1279" y="1820"/>
                      <a:pt x="1226" y="1732"/>
                      <a:pt x="1181" y="1658"/>
                    </a:cubicBezTo>
                    <a:cubicBezTo>
                      <a:pt x="1162" y="1626"/>
                      <a:pt x="1143" y="1595"/>
                      <a:pt x="1125" y="1567"/>
                    </a:cubicBezTo>
                    <a:cubicBezTo>
                      <a:pt x="1107" y="1538"/>
                      <a:pt x="1091" y="1513"/>
                      <a:pt x="1078" y="1491"/>
                    </a:cubicBezTo>
                    <a:cubicBezTo>
                      <a:pt x="1050" y="1443"/>
                      <a:pt x="1050" y="1443"/>
                      <a:pt x="1050" y="1443"/>
                    </a:cubicBezTo>
                    <a:cubicBezTo>
                      <a:pt x="1058" y="1460"/>
                      <a:pt x="1059" y="1463"/>
                      <a:pt x="1051" y="1451"/>
                    </a:cubicBezTo>
                    <a:cubicBezTo>
                      <a:pt x="1044" y="1440"/>
                      <a:pt x="1032" y="1423"/>
                      <a:pt x="1014" y="1402"/>
                    </a:cubicBezTo>
                    <a:cubicBezTo>
                      <a:pt x="997" y="1380"/>
                      <a:pt x="978" y="1359"/>
                      <a:pt x="957" y="1338"/>
                    </a:cubicBezTo>
                    <a:cubicBezTo>
                      <a:pt x="935" y="1316"/>
                      <a:pt x="915" y="1306"/>
                      <a:pt x="896" y="1306"/>
                    </a:cubicBezTo>
                    <a:cubicBezTo>
                      <a:pt x="847" y="1306"/>
                      <a:pt x="812" y="1318"/>
                      <a:pt x="790" y="1342"/>
                    </a:cubicBezTo>
                    <a:cubicBezTo>
                      <a:pt x="769" y="1367"/>
                      <a:pt x="752" y="1395"/>
                      <a:pt x="739" y="1427"/>
                    </a:cubicBezTo>
                    <a:cubicBezTo>
                      <a:pt x="735" y="1436"/>
                      <a:pt x="724" y="1459"/>
                      <a:pt x="707" y="1496"/>
                    </a:cubicBezTo>
                    <a:cubicBezTo>
                      <a:pt x="690" y="1533"/>
                      <a:pt x="668" y="1580"/>
                      <a:pt x="640" y="1635"/>
                    </a:cubicBezTo>
                    <a:cubicBezTo>
                      <a:pt x="612" y="1691"/>
                      <a:pt x="582" y="1753"/>
                      <a:pt x="550" y="1821"/>
                    </a:cubicBezTo>
                    <a:cubicBezTo>
                      <a:pt x="448" y="2019"/>
                      <a:pt x="448" y="2019"/>
                      <a:pt x="448" y="2019"/>
                    </a:cubicBezTo>
                    <a:cubicBezTo>
                      <a:pt x="416" y="2088"/>
                      <a:pt x="385" y="2153"/>
                      <a:pt x="355" y="2214"/>
                    </a:cubicBezTo>
                    <a:cubicBezTo>
                      <a:pt x="325" y="2276"/>
                      <a:pt x="300" y="2329"/>
                      <a:pt x="278" y="2371"/>
                    </a:cubicBezTo>
                    <a:cubicBezTo>
                      <a:pt x="189" y="2248"/>
                      <a:pt x="120" y="2112"/>
                      <a:pt x="72" y="1965"/>
                    </a:cubicBezTo>
                    <a:cubicBezTo>
                      <a:pt x="24" y="1818"/>
                      <a:pt x="0" y="1663"/>
                      <a:pt x="0" y="1501"/>
                    </a:cubicBezTo>
                    <a:cubicBezTo>
                      <a:pt x="0" y="1294"/>
                      <a:pt x="39" y="1099"/>
                      <a:pt x="117" y="917"/>
                    </a:cubicBezTo>
                    <a:cubicBezTo>
                      <a:pt x="195" y="734"/>
                      <a:pt x="301" y="576"/>
                      <a:pt x="437" y="440"/>
                    </a:cubicBezTo>
                    <a:cubicBezTo>
                      <a:pt x="572" y="305"/>
                      <a:pt x="731" y="197"/>
                      <a:pt x="914" y="118"/>
                    </a:cubicBezTo>
                    <a:cubicBezTo>
                      <a:pt x="1096" y="39"/>
                      <a:pt x="1291" y="0"/>
                      <a:pt x="1498" y="0"/>
                    </a:cubicBezTo>
                    <a:lnTo>
                      <a:pt x="1497" y="0"/>
                    </a:lnTo>
                    <a:close/>
                    <a:moveTo>
                      <a:pt x="1497" y="0"/>
                    </a:moveTo>
                    <a:cubicBezTo>
                      <a:pt x="1497" y="0"/>
                      <a:pt x="1497" y="0"/>
                      <a:pt x="1497"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22" name="任意多边形 121"/>
            <p:cNvSpPr/>
            <p:nvPr/>
          </p:nvSpPr>
          <p:spPr>
            <a:xfrm>
              <a:off x="7039221" y="2095289"/>
              <a:ext cx="0" cy="666961"/>
            </a:xfrm>
            <a:custGeom>
              <a:avLst/>
              <a:gdLst>
                <a:gd name="connsiteX0" fmla="*/ 0 w 0"/>
                <a:gd name="connsiteY0" fmla="*/ 666750 h 666750"/>
                <a:gd name="connsiteX1" fmla="*/ 0 w 0"/>
                <a:gd name="connsiteY1" fmla="*/ 0 h 666750"/>
              </a:gdLst>
              <a:ahLst/>
              <a:cxnLst>
                <a:cxn ang="0">
                  <a:pos x="connsiteX0" y="connsiteY0"/>
                </a:cxn>
                <a:cxn ang="0">
                  <a:pos x="connsiteX1" y="connsiteY1"/>
                </a:cxn>
              </a:cxnLst>
              <a:rect l="l" t="t" r="r" b="b"/>
              <a:pathLst>
                <a:path h="666750">
                  <a:moveTo>
                    <a:pt x="0" y="666750"/>
                  </a:moveTo>
                  <a:lnTo>
                    <a:pt x="0" y="0"/>
                  </a:lnTo>
                </a:path>
              </a:pathLst>
            </a:custGeom>
            <a:no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chemeClr val="bg1"/>
                </a:solidFill>
              </a:endParaRPr>
            </a:p>
          </p:txBody>
        </p:sp>
      </p:grpSp>
      <p:grpSp>
        <p:nvGrpSpPr>
          <p:cNvPr id="127" name="组合 126"/>
          <p:cNvGrpSpPr/>
          <p:nvPr/>
        </p:nvGrpSpPr>
        <p:grpSpPr bwMode="auto">
          <a:xfrm>
            <a:off x="6136215" y="4073813"/>
            <a:ext cx="1341966" cy="2216151"/>
            <a:chOff x="4602138" y="2771775"/>
            <a:chExt cx="1006135" cy="1662007"/>
          </a:xfrm>
        </p:grpSpPr>
        <p:grpSp>
          <p:nvGrpSpPr>
            <p:cNvPr id="128" name="组合 37"/>
            <p:cNvGrpSpPr/>
            <p:nvPr/>
          </p:nvGrpSpPr>
          <p:grpSpPr bwMode="auto">
            <a:xfrm>
              <a:off x="4602138" y="3446420"/>
              <a:ext cx="1006135" cy="987362"/>
              <a:chOff x="4602138" y="3575113"/>
              <a:chExt cx="1006135" cy="987362"/>
            </a:xfrm>
          </p:grpSpPr>
          <p:sp>
            <p:nvSpPr>
              <p:cNvPr id="130" name="椭圆 129"/>
              <p:cNvSpPr/>
              <p:nvPr/>
            </p:nvSpPr>
            <p:spPr>
              <a:xfrm>
                <a:off x="4602138" y="3575113"/>
                <a:ext cx="988678" cy="987362"/>
              </a:xfrm>
              <a:prstGeom prst="ellipse">
                <a:avLst/>
              </a:prstGeom>
              <a:no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chemeClr val="bg1"/>
                  </a:solidFill>
                </a:endParaRPr>
              </a:p>
            </p:txBody>
          </p:sp>
          <p:sp>
            <p:nvSpPr>
              <p:cNvPr id="131" name="矩形 14"/>
              <p:cNvSpPr>
                <a:spLocks noChangeArrowheads="1"/>
              </p:cNvSpPr>
              <p:nvPr/>
            </p:nvSpPr>
            <p:spPr bwMode="auto">
              <a:xfrm>
                <a:off x="4675598" y="3946725"/>
                <a:ext cx="906433" cy="1923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1065">
                    <a:solidFill>
                      <a:srgbClr val="FFFFFF"/>
                    </a:solidFill>
                    <a:latin typeface="Arial" panose="020B0604020202020204" pitchFamily="34" charset="0"/>
                    <a:ea typeface="Arial Unicode MS" panose="020B0604020202020204" pitchFamily="34" charset="-122"/>
                    <a:cs typeface="Arial" panose="020B0604020202020204" pitchFamily="34" charset="0"/>
                  </a:rPr>
                  <a:t>Add Title In Here</a:t>
                </a:r>
                <a:endParaRPr lang="zh-CN" altLang="en-US" sz="1065">
                  <a:solidFill>
                    <a:srgbClr val="FFFFFF"/>
                  </a:solidFill>
                  <a:cs typeface="Arial" panose="020B0604020202020204" pitchFamily="34" charset="0"/>
                </a:endParaRPr>
              </a:p>
            </p:txBody>
          </p:sp>
          <p:sp>
            <p:nvSpPr>
              <p:cNvPr id="132" name="矩形 15"/>
              <p:cNvSpPr>
                <a:spLocks noChangeArrowheads="1"/>
              </p:cNvSpPr>
              <p:nvPr/>
            </p:nvSpPr>
            <p:spPr bwMode="auto">
              <a:xfrm>
                <a:off x="4640985" y="4099197"/>
                <a:ext cx="967288" cy="319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lnSpc>
                    <a:spcPts val="1335"/>
                  </a:lnSpc>
                </a:pPr>
                <a:r>
                  <a:rPr lang="en-US" altLang="zh-CN" sz="800">
                    <a:solidFill>
                      <a:srgbClr val="FFFFFF"/>
                    </a:solidFill>
                    <a:latin typeface="Arial" panose="020B0604020202020204" pitchFamily="34" charset="0"/>
                    <a:ea typeface="微软雅黑" panose="020B0503020204020204" pitchFamily="34" charset="-122"/>
                    <a:cs typeface="Arial" panose="020B0604020202020204" pitchFamily="34" charset="0"/>
                  </a:rPr>
                  <a:t>this is a sample text. insert your desired </a:t>
                </a:r>
                <a:endParaRPr lang="zh-CN" altLang="en-US" sz="1865">
                  <a:solidFill>
                    <a:srgbClr val="FFFFFF"/>
                  </a:solidFill>
                  <a:cs typeface="Arial" panose="020B0604020202020204" pitchFamily="34" charset="0"/>
                </a:endParaRPr>
              </a:p>
            </p:txBody>
          </p:sp>
          <p:sp>
            <p:nvSpPr>
              <p:cNvPr id="133" name="Freeform 17"/>
              <p:cNvSpPr>
                <a:spLocks noEditPoints="1"/>
              </p:cNvSpPr>
              <p:nvPr/>
            </p:nvSpPr>
            <p:spPr bwMode="auto">
              <a:xfrm>
                <a:off x="4975102" y="3687307"/>
                <a:ext cx="244598" cy="224702"/>
              </a:xfrm>
              <a:custGeom>
                <a:avLst/>
                <a:gdLst>
                  <a:gd name="T0" fmla="*/ 132407 w 2069"/>
                  <a:gd name="T1" fmla="*/ 0 h 1899"/>
                  <a:gd name="T2" fmla="*/ 22344 w 2069"/>
                  <a:gd name="T3" fmla="*/ 91940 h 1899"/>
                  <a:gd name="T4" fmla="*/ 0 w 2069"/>
                  <a:gd name="T5" fmla="*/ 91940 h 1899"/>
                  <a:gd name="T6" fmla="*/ 30619 w 2069"/>
                  <a:gd name="T7" fmla="*/ 132762 h 1899"/>
                  <a:gd name="T8" fmla="*/ 61120 w 2069"/>
                  <a:gd name="T9" fmla="*/ 91940 h 1899"/>
                  <a:gd name="T10" fmla="*/ 42796 w 2069"/>
                  <a:gd name="T11" fmla="*/ 91940 h 1899"/>
                  <a:gd name="T12" fmla="*/ 132407 w 2069"/>
                  <a:gd name="T13" fmla="*/ 20470 h 1899"/>
                  <a:gd name="T14" fmla="*/ 224146 w 2069"/>
                  <a:gd name="T15" fmla="*/ 112410 h 1899"/>
                  <a:gd name="T16" fmla="*/ 132407 w 2069"/>
                  <a:gd name="T17" fmla="*/ 204350 h 1899"/>
                  <a:gd name="T18" fmla="*/ 56391 w 2069"/>
                  <a:gd name="T19" fmla="*/ 163409 h 1899"/>
                  <a:gd name="T20" fmla="*/ 32629 w 2069"/>
                  <a:gd name="T21" fmla="*/ 163409 h 1899"/>
                  <a:gd name="T22" fmla="*/ 132407 w 2069"/>
                  <a:gd name="T23" fmla="*/ 224702 h 1899"/>
                  <a:gd name="T24" fmla="*/ 244598 w 2069"/>
                  <a:gd name="T25" fmla="*/ 112410 h 1899"/>
                  <a:gd name="T26" fmla="*/ 132407 w 2069"/>
                  <a:gd name="T27" fmla="*/ 0 h 1899"/>
                  <a:gd name="T28" fmla="*/ 127678 w 2069"/>
                  <a:gd name="T29" fmla="*/ 40823 h 1899"/>
                  <a:gd name="T30" fmla="*/ 127678 w 2069"/>
                  <a:gd name="T31" fmla="*/ 115723 h 1899"/>
                  <a:gd name="T32" fmla="*/ 180641 w 2069"/>
                  <a:gd name="T33" fmla="*/ 147080 h 1899"/>
                  <a:gd name="T34" fmla="*/ 185488 w 2069"/>
                  <a:gd name="T35" fmla="*/ 138205 h 1899"/>
                  <a:gd name="T36" fmla="*/ 137845 w 2069"/>
                  <a:gd name="T37" fmla="*/ 109570 h 1899"/>
                  <a:gd name="T38" fmla="*/ 137845 w 2069"/>
                  <a:gd name="T39" fmla="*/ 40823 h 1899"/>
                  <a:gd name="T40" fmla="*/ 127678 w 2069"/>
                  <a:gd name="T41" fmla="*/ 40823 h 1899"/>
                  <a:gd name="T42" fmla="*/ 127678 w 2069"/>
                  <a:gd name="T43" fmla="*/ 40823 h 1899"/>
                  <a:gd name="T44" fmla="*/ 127678 w 2069"/>
                  <a:gd name="T45" fmla="*/ 40823 h 18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69" h="1899">
                    <a:moveTo>
                      <a:pt x="1120" y="0"/>
                    </a:moveTo>
                    <a:cubicBezTo>
                      <a:pt x="655" y="0"/>
                      <a:pt x="270" y="334"/>
                      <a:pt x="189" y="777"/>
                    </a:cubicBezTo>
                    <a:cubicBezTo>
                      <a:pt x="0" y="777"/>
                      <a:pt x="0" y="777"/>
                      <a:pt x="0" y="777"/>
                    </a:cubicBezTo>
                    <a:cubicBezTo>
                      <a:pt x="259" y="1122"/>
                      <a:pt x="259" y="1122"/>
                      <a:pt x="259" y="1122"/>
                    </a:cubicBezTo>
                    <a:cubicBezTo>
                      <a:pt x="517" y="777"/>
                      <a:pt x="517" y="777"/>
                      <a:pt x="517" y="777"/>
                    </a:cubicBezTo>
                    <a:cubicBezTo>
                      <a:pt x="362" y="777"/>
                      <a:pt x="362" y="777"/>
                      <a:pt x="362" y="777"/>
                    </a:cubicBezTo>
                    <a:cubicBezTo>
                      <a:pt x="442" y="432"/>
                      <a:pt x="747" y="173"/>
                      <a:pt x="1120" y="173"/>
                    </a:cubicBezTo>
                    <a:cubicBezTo>
                      <a:pt x="1552" y="173"/>
                      <a:pt x="1896" y="518"/>
                      <a:pt x="1896" y="950"/>
                    </a:cubicBezTo>
                    <a:cubicBezTo>
                      <a:pt x="1896" y="1381"/>
                      <a:pt x="1552" y="1727"/>
                      <a:pt x="1120" y="1727"/>
                    </a:cubicBezTo>
                    <a:cubicBezTo>
                      <a:pt x="850" y="1727"/>
                      <a:pt x="615" y="1588"/>
                      <a:pt x="477" y="1381"/>
                    </a:cubicBezTo>
                    <a:cubicBezTo>
                      <a:pt x="276" y="1381"/>
                      <a:pt x="276" y="1381"/>
                      <a:pt x="276" y="1381"/>
                    </a:cubicBezTo>
                    <a:cubicBezTo>
                      <a:pt x="431" y="1686"/>
                      <a:pt x="753" y="1899"/>
                      <a:pt x="1120" y="1899"/>
                    </a:cubicBezTo>
                    <a:cubicBezTo>
                      <a:pt x="1643" y="1899"/>
                      <a:pt x="2069" y="1473"/>
                      <a:pt x="2069" y="950"/>
                    </a:cubicBezTo>
                    <a:cubicBezTo>
                      <a:pt x="2069" y="426"/>
                      <a:pt x="1643" y="0"/>
                      <a:pt x="1120" y="0"/>
                    </a:cubicBezTo>
                    <a:close/>
                    <a:moveTo>
                      <a:pt x="1080" y="345"/>
                    </a:moveTo>
                    <a:cubicBezTo>
                      <a:pt x="1080" y="978"/>
                      <a:pt x="1080" y="978"/>
                      <a:pt x="1080" y="978"/>
                    </a:cubicBezTo>
                    <a:cubicBezTo>
                      <a:pt x="1528" y="1243"/>
                      <a:pt x="1528" y="1243"/>
                      <a:pt x="1528" y="1243"/>
                    </a:cubicBezTo>
                    <a:cubicBezTo>
                      <a:pt x="1569" y="1168"/>
                      <a:pt x="1569" y="1168"/>
                      <a:pt x="1569" y="1168"/>
                    </a:cubicBezTo>
                    <a:cubicBezTo>
                      <a:pt x="1166" y="926"/>
                      <a:pt x="1166" y="926"/>
                      <a:pt x="1166" y="926"/>
                    </a:cubicBezTo>
                    <a:cubicBezTo>
                      <a:pt x="1166" y="345"/>
                      <a:pt x="1166" y="345"/>
                      <a:pt x="1166" y="345"/>
                    </a:cubicBezTo>
                    <a:lnTo>
                      <a:pt x="1080" y="345"/>
                    </a:lnTo>
                    <a:close/>
                    <a:moveTo>
                      <a:pt x="1080" y="345"/>
                    </a:moveTo>
                    <a:cubicBezTo>
                      <a:pt x="1080" y="345"/>
                      <a:pt x="1080" y="345"/>
                      <a:pt x="1080" y="34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29" name="任意多边形 128"/>
            <p:cNvSpPr/>
            <p:nvPr/>
          </p:nvSpPr>
          <p:spPr>
            <a:xfrm>
              <a:off x="5113140" y="2771775"/>
              <a:ext cx="0" cy="665121"/>
            </a:xfrm>
            <a:custGeom>
              <a:avLst/>
              <a:gdLst>
                <a:gd name="connsiteX0" fmla="*/ 0 w 0"/>
                <a:gd name="connsiteY0" fmla="*/ 664369 h 664369"/>
                <a:gd name="connsiteX1" fmla="*/ 0 w 0"/>
                <a:gd name="connsiteY1" fmla="*/ 0 h 664369"/>
              </a:gdLst>
              <a:ahLst/>
              <a:cxnLst>
                <a:cxn ang="0">
                  <a:pos x="connsiteX0" y="connsiteY0"/>
                </a:cxn>
                <a:cxn ang="0">
                  <a:pos x="connsiteX1" y="connsiteY1"/>
                </a:cxn>
              </a:cxnLst>
              <a:rect l="l" t="t" r="r" b="b"/>
              <a:pathLst>
                <a:path h="664369">
                  <a:moveTo>
                    <a:pt x="0" y="664369"/>
                  </a:moveTo>
                  <a:lnTo>
                    <a:pt x="0" y="0"/>
                  </a:lnTo>
                </a:path>
              </a:pathLst>
            </a:custGeom>
            <a:no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chemeClr val="bg1"/>
                </a:solidFill>
              </a:endParaRPr>
            </a:p>
          </p:txBody>
        </p:sp>
      </p:grpSp>
      <p:grpSp>
        <p:nvGrpSpPr>
          <p:cNvPr id="45" name="组合 44"/>
          <p:cNvGrpSpPr/>
          <p:nvPr/>
        </p:nvGrpSpPr>
        <p:grpSpPr>
          <a:xfrm>
            <a:off x="1061509" y="273629"/>
            <a:ext cx="5200650" cy="881272"/>
            <a:chOff x="3495675" y="294079"/>
            <a:chExt cx="5200650" cy="881272"/>
          </a:xfrm>
        </p:grpSpPr>
        <p:sp>
          <p:nvSpPr>
            <p:cNvPr id="46"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47"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48" name="图片 47"/>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randombar(horizontal)">
                                      <p:cBhvr>
                                        <p:cTn id="7" dur="500"/>
                                        <p:tgtEl>
                                          <p:spTgt spid="45"/>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par>
                                <p:cTn id="13" presetID="53" presetClass="entr" presetSubtype="16" fill="hold" nodeType="withEffect">
                                  <p:stCondLst>
                                    <p:cond delay="0"/>
                                  </p:stCondLst>
                                  <p:childTnLst>
                                    <p:set>
                                      <p:cBhvr>
                                        <p:cTn id="14" dur="1" fill="hold">
                                          <p:stCondLst>
                                            <p:cond delay="0"/>
                                          </p:stCondLst>
                                        </p:cTn>
                                        <p:tgtEl>
                                          <p:spTgt spid="96"/>
                                        </p:tgtEl>
                                        <p:attrNameLst>
                                          <p:attrName>style.visibility</p:attrName>
                                        </p:attrNameLst>
                                      </p:cBhvr>
                                      <p:to>
                                        <p:strVal val="visible"/>
                                      </p:to>
                                    </p:set>
                                    <p:anim calcmode="lin" valueType="num">
                                      <p:cBhvr>
                                        <p:cTn id="15" dur="500" fill="hold"/>
                                        <p:tgtEl>
                                          <p:spTgt spid="96"/>
                                        </p:tgtEl>
                                        <p:attrNameLst>
                                          <p:attrName>ppt_w</p:attrName>
                                        </p:attrNameLst>
                                      </p:cBhvr>
                                      <p:tavLst>
                                        <p:tav tm="0">
                                          <p:val>
                                            <p:fltVal val="0"/>
                                          </p:val>
                                        </p:tav>
                                        <p:tav tm="100000">
                                          <p:val>
                                            <p:strVal val="#ppt_w"/>
                                          </p:val>
                                        </p:tav>
                                      </p:tavLst>
                                    </p:anim>
                                    <p:anim calcmode="lin" valueType="num">
                                      <p:cBhvr>
                                        <p:cTn id="16" dur="500" fill="hold"/>
                                        <p:tgtEl>
                                          <p:spTgt spid="96"/>
                                        </p:tgtEl>
                                        <p:attrNameLst>
                                          <p:attrName>ppt_h</p:attrName>
                                        </p:attrNameLst>
                                      </p:cBhvr>
                                      <p:tavLst>
                                        <p:tav tm="0">
                                          <p:val>
                                            <p:fltVal val="0"/>
                                          </p:val>
                                        </p:tav>
                                        <p:tav tm="100000">
                                          <p:val>
                                            <p:strVal val="#ppt_h"/>
                                          </p:val>
                                        </p:tav>
                                      </p:tavLst>
                                    </p:anim>
                                    <p:animEffect transition="in" filter="fade">
                                      <p:cBhvr>
                                        <p:cTn id="17" dur="500"/>
                                        <p:tgtEl>
                                          <p:spTgt spid="96"/>
                                        </p:tgtEl>
                                      </p:cBhvr>
                                    </p:animEffect>
                                  </p:childTnLst>
                                </p:cTn>
                              </p:par>
                              <p:par>
                                <p:cTn id="18" presetID="22" presetClass="entr" presetSubtype="8" fill="hold" nodeType="withEffect">
                                  <p:stCondLst>
                                    <p:cond delay="500"/>
                                  </p:stCondLst>
                                  <p:childTnLst>
                                    <p:set>
                                      <p:cBhvr>
                                        <p:cTn id="19" dur="1" fill="hold">
                                          <p:stCondLst>
                                            <p:cond delay="0"/>
                                          </p:stCondLst>
                                        </p:cTn>
                                        <p:tgtEl>
                                          <p:spTgt spid="95"/>
                                        </p:tgtEl>
                                        <p:attrNameLst>
                                          <p:attrName>style.visibility</p:attrName>
                                        </p:attrNameLst>
                                      </p:cBhvr>
                                      <p:to>
                                        <p:strVal val="visible"/>
                                      </p:to>
                                    </p:set>
                                    <p:animEffect transition="in" filter="wipe(left)">
                                      <p:cBhvr>
                                        <p:cTn id="20" dur="2750"/>
                                        <p:tgtEl>
                                          <p:spTgt spid="95"/>
                                        </p:tgtEl>
                                      </p:cBhvr>
                                    </p:animEffect>
                                  </p:childTnLst>
                                </p:cTn>
                              </p:par>
                              <p:par>
                                <p:cTn id="21" presetID="22" presetClass="entr" presetSubtype="4" fill="hold" nodeType="withEffect">
                                  <p:stCondLst>
                                    <p:cond delay="1100"/>
                                  </p:stCondLst>
                                  <p:childTnLst>
                                    <p:set>
                                      <p:cBhvr>
                                        <p:cTn id="22" dur="1" fill="hold">
                                          <p:stCondLst>
                                            <p:cond delay="0"/>
                                          </p:stCondLst>
                                        </p:cTn>
                                        <p:tgtEl>
                                          <p:spTgt spid="113"/>
                                        </p:tgtEl>
                                        <p:attrNameLst>
                                          <p:attrName>style.visibility</p:attrName>
                                        </p:attrNameLst>
                                      </p:cBhvr>
                                      <p:to>
                                        <p:strVal val="visible"/>
                                      </p:to>
                                    </p:set>
                                    <p:animEffect transition="in" filter="wipe(down)">
                                      <p:cBhvr>
                                        <p:cTn id="23" dur="750"/>
                                        <p:tgtEl>
                                          <p:spTgt spid="113"/>
                                        </p:tgtEl>
                                      </p:cBhvr>
                                    </p:animEffect>
                                  </p:childTnLst>
                                </p:cTn>
                              </p:par>
                              <p:par>
                                <p:cTn id="24" presetID="22" presetClass="entr" presetSubtype="1" fill="hold" nodeType="withEffect">
                                  <p:stCondLst>
                                    <p:cond delay="1100"/>
                                  </p:stCondLst>
                                  <p:childTnLst>
                                    <p:set>
                                      <p:cBhvr>
                                        <p:cTn id="25" dur="1" fill="hold">
                                          <p:stCondLst>
                                            <p:cond delay="0"/>
                                          </p:stCondLst>
                                        </p:cTn>
                                        <p:tgtEl>
                                          <p:spTgt spid="101"/>
                                        </p:tgtEl>
                                        <p:attrNameLst>
                                          <p:attrName>style.visibility</p:attrName>
                                        </p:attrNameLst>
                                      </p:cBhvr>
                                      <p:to>
                                        <p:strVal val="visible"/>
                                      </p:to>
                                    </p:set>
                                    <p:animEffect transition="in" filter="wipe(up)">
                                      <p:cBhvr>
                                        <p:cTn id="26" dur="750"/>
                                        <p:tgtEl>
                                          <p:spTgt spid="101"/>
                                        </p:tgtEl>
                                      </p:cBhvr>
                                    </p:animEffect>
                                  </p:childTnLst>
                                </p:cTn>
                              </p:par>
                              <p:par>
                                <p:cTn id="27" presetID="22" presetClass="entr" presetSubtype="4" fill="hold" nodeType="withEffect">
                                  <p:stCondLst>
                                    <p:cond delay="1900"/>
                                  </p:stCondLst>
                                  <p:childTnLst>
                                    <p:set>
                                      <p:cBhvr>
                                        <p:cTn id="28" dur="1" fill="hold">
                                          <p:stCondLst>
                                            <p:cond delay="0"/>
                                          </p:stCondLst>
                                        </p:cTn>
                                        <p:tgtEl>
                                          <p:spTgt spid="109"/>
                                        </p:tgtEl>
                                        <p:attrNameLst>
                                          <p:attrName>style.visibility</p:attrName>
                                        </p:attrNameLst>
                                      </p:cBhvr>
                                      <p:to>
                                        <p:strVal val="visible"/>
                                      </p:to>
                                    </p:set>
                                    <p:animEffect transition="in" filter="wipe(down)">
                                      <p:cBhvr>
                                        <p:cTn id="29" dur="750"/>
                                        <p:tgtEl>
                                          <p:spTgt spid="109"/>
                                        </p:tgtEl>
                                      </p:cBhvr>
                                    </p:animEffect>
                                  </p:childTnLst>
                                </p:cTn>
                              </p:par>
                              <p:par>
                                <p:cTn id="30" presetID="22" presetClass="entr" presetSubtype="1" fill="hold" nodeType="withEffect">
                                  <p:stCondLst>
                                    <p:cond delay="1900"/>
                                  </p:stCondLst>
                                  <p:childTnLst>
                                    <p:set>
                                      <p:cBhvr>
                                        <p:cTn id="31" dur="1" fill="hold">
                                          <p:stCondLst>
                                            <p:cond delay="0"/>
                                          </p:stCondLst>
                                        </p:cTn>
                                        <p:tgtEl>
                                          <p:spTgt spid="127"/>
                                        </p:tgtEl>
                                        <p:attrNameLst>
                                          <p:attrName>style.visibility</p:attrName>
                                        </p:attrNameLst>
                                      </p:cBhvr>
                                      <p:to>
                                        <p:strVal val="visible"/>
                                      </p:to>
                                    </p:set>
                                    <p:animEffect transition="in" filter="wipe(up)">
                                      <p:cBhvr>
                                        <p:cTn id="32" dur="750"/>
                                        <p:tgtEl>
                                          <p:spTgt spid="127"/>
                                        </p:tgtEl>
                                      </p:cBhvr>
                                    </p:animEffect>
                                  </p:childTnLst>
                                </p:cTn>
                              </p:par>
                              <p:par>
                                <p:cTn id="33" presetID="22" presetClass="entr" presetSubtype="4" fill="hold" nodeType="withEffect">
                                  <p:stCondLst>
                                    <p:cond delay="2700"/>
                                  </p:stCondLst>
                                  <p:childTnLst>
                                    <p:set>
                                      <p:cBhvr>
                                        <p:cTn id="34" dur="1" fill="hold">
                                          <p:stCondLst>
                                            <p:cond delay="0"/>
                                          </p:stCondLst>
                                        </p:cTn>
                                        <p:tgtEl>
                                          <p:spTgt spid="120"/>
                                        </p:tgtEl>
                                        <p:attrNameLst>
                                          <p:attrName>style.visibility</p:attrName>
                                        </p:attrNameLst>
                                      </p:cBhvr>
                                      <p:to>
                                        <p:strVal val="visible"/>
                                      </p:to>
                                    </p:set>
                                    <p:animEffect transition="in" filter="wipe(down)">
                                      <p:cBhvr>
                                        <p:cTn id="35" dur="750"/>
                                        <p:tgtEl>
                                          <p:spTgt spid="120"/>
                                        </p:tgtEl>
                                      </p:cBhvr>
                                    </p:animEffect>
                                  </p:childTnLst>
                                </p:cTn>
                              </p:par>
                              <p:par>
                                <p:cTn id="36" presetID="22" presetClass="entr" presetSubtype="1" fill="hold" nodeType="withEffect">
                                  <p:stCondLst>
                                    <p:cond delay="2700"/>
                                  </p:stCondLst>
                                  <p:childTnLst>
                                    <p:set>
                                      <p:cBhvr>
                                        <p:cTn id="37" dur="1" fill="hold">
                                          <p:stCondLst>
                                            <p:cond delay="0"/>
                                          </p:stCondLst>
                                        </p:cTn>
                                        <p:tgtEl>
                                          <p:spTgt spid="105"/>
                                        </p:tgtEl>
                                        <p:attrNameLst>
                                          <p:attrName>style.visibility</p:attrName>
                                        </p:attrNameLst>
                                      </p:cBhvr>
                                      <p:to>
                                        <p:strVal val="visible"/>
                                      </p:to>
                                    </p:set>
                                    <p:animEffect transition="in" filter="wipe(up)">
                                      <p:cBhvr>
                                        <p:cTn id="38" dur="75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六边形 51"/>
          <p:cNvSpPr/>
          <p:nvPr/>
        </p:nvSpPr>
        <p:spPr>
          <a:xfrm rot="5400000">
            <a:off x="2388349" y="1682155"/>
            <a:ext cx="1714330" cy="1477870"/>
          </a:xfrm>
          <a:prstGeom prst="hexagon">
            <a:avLst/>
          </a:prstGeom>
          <a:blipFill dpi="0" rotWithShape="0">
            <a:blip r:embed="rId1"/>
            <a:srcRect/>
            <a:stretch>
              <a:fillRect t="-5555" b="-17901"/>
            </a:stretch>
          </a:blipFill>
          <a:ln>
            <a:noFill/>
          </a:ln>
          <a:effectLst>
            <a:outerShdw blurRad="4064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95000"/>
                </a:schemeClr>
              </a:solidFill>
            </a:endParaRPr>
          </a:p>
        </p:txBody>
      </p:sp>
      <p:sp>
        <p:nvSpPr>
          <p:cNvPr id="53" name="六边形 52"/>
          <p:cNvSpPr/>
          <p:nvPr/>
        </p:nvSpPr>
        <p:spPr>
          <a:xfrm rot="5400000">
            <a:off x="8146266" y="1682155"/>
            <a:ext cx="1714330" cy="1477870"/>
          </a:xfrm>
          <a:prstGeom prst="hexagon">
            <a:avLst/>
          </a:prstGeom>
          <a:blipFill dpi="0" rotWithShape="0">
            <a:blip r:embed="rId1"/>
            <a:srcRect/>
            <a:stretch>
              <a:fillRect t="-5555" b="-17901"/>
            </a:stretch>
          </a:blipFill>
          <a:ln>
            <a:noFill/>
          </a:ln>
          <a:effectLst>
            <a:outerShdw blurRad="4064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95000"/>
                </a:schemeClr>
              </a:solidFill>
            </a:endParaRPr>
          </a:p>
        </p:txBody>
      </p:sp>
      <p:sp>
        <p:nvSpPr>
          <p:cNvPr id="54" name="六边形 53"/>
          <p:cNvSpPr/>
          <p:nvPr/>
        </p:nvSpPr>
        <p:spPr>
          <a:xfrm rot="5400000">
            <a:off x="4895403" y="1411705"/>
            <a:ext cx="2458138" cy="2119082"/>
          </a:xfrm>
          <a:prstGeom prst="hexagon">
            <a:avLst/>
          </a:prstGeom>
          <a:blipFill dpi="0" rotWithShape="0">
            <a:blip r:embed="rId1"/>
            <a:srcRect/>
            <a:stretch>
              <a:fillRect t="-5555" b="-17901"/>
            </a:stretch>
          </a:blipFill>
          <a:ln>
            <a:noFill/>
          </a:ln>
          <a:effectLst>
            <a:outerShdw blurRad="4064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95000"/>
                </a:schemeClr>
              </a:solidFill>
            </a:endParaRPr>
          </a:p>
        </p:txBody>
      </p:sp>
      <p:sp>
        <p:nvSpPr>
          <p:cNvPr id="29" name="矩形 28"/>
          <p:cNvSpPr/>
          <p:nvPr/>
        </p:nvSpPr>
        <p:spPr>
          <a:xfrm>
            <a:off x="2412185" y="3700315"/>
            <a:ext cx="1642712" cy="461665"/>
          </a:xfrm>
          <a:prstGeom prst="rect">
            <a:avLst/>
          </a:prstGeom>
        </p:spPr>
        <p:txBody>
          <a:bodyPr wrap="square">
            <a:spAutoFit/>
          </a:bodyPr>
          <a:lstStyle/>
          <a:p>
            <a:pPr algn="ctr"/>
            <a:r>
              <a:rPr lang="zh-CN" altLang="en-US" sz="2400" dirty="0" smtClean="0">
                <a:solidFill>
                  <a:schemeClr val="bg1">
                    <a:lumMod val="95000"/>
                  </a:schemeClr>
                </a:solidFill>
                <a:latin typeface="造字工房俊雅（非商用）常规体" pitchFamily="50" charset="-122"/>
                <a:ea typeface="造字工房俊雅（非商用）常规体" pitchFamily="50" charset="-122"/>
              </a:rPr>
              <a:t>请输入标题</a:t>
            </a:r>
            <a:endParaRPr lang="en-US" altLang="zh-CN" sz="2400" dirty="0" smtClean="0">
              <a:solidFill>
                <a:schemeClr val="bg1">
                  <a:lumMod val="95000"/>
                </a:schemeClr>
              </a:solidFill>
              <a:latin typeface="造字工房俊雅（非商用）常规体" pitchFamily="50" charset="-122"/>
              <a:ea typeface="造字工房俊雅（非商用）常规体" pitchFamily="50" charset="-122"/>
            </a:endParaRPr>
          </a:p>
        </p:txBody>
      </p:sp>
      <p:sp>
        <p:nvSpPr>
          <p:cNvPr id="30" name="矩形 29"/>
          <p:cNvSpPr/>
          <p:nvPr/>
        </p:nvSpPr>
        <p:spPr>
          <a:xfrm>
            <a:off x="2502959" y="4147666"/>
            <a:ext cx="1783080" cy="1471991"/>
          </a:xfrm>
          <a:prstGeom prst="rect">
            <a:avLst/>
          </a:prstGeom>
        </p:spPr>
        <p:txBody>
          <a:bodyPr vert="eaVert" wrap="square">
            <a:spAutoFit/>
          </a:bodyPr>
          <a:lstStyle/>
          <a:p>
            <a:pPr>
              <a:lnSpc>
                <a:spcPct val="150000"/>
              </a:lnSpc>
            </a:pPr>
            <a:r>
              <a:rPr lang="zh-CN" altLang="zh-CN" sz="1000" dirty="0">
                <a:solidFill>
                  <a:schemeClr val="bg1">
                    <a:lumMod val="95000"/>
                  </a:schemeClr>
                </a:solidFill>
                <a:latin typeface="微软雅黑" panose="020B0503020204020204" pitchFamily="34" charset="-122"/>
                <a:ea typeface="微软雅黑" panose="020B0503020204020204" pitchFamily="34" charset="-122"/>
              </a:rPr>
              <a:t>千图网是一家为企业、个人提供专业创意、品牌整合设计的顾问机构，</a:t>
            </a:r>
            <a:r>
              <a:rPr lang="en-US" altLang="zh-CN" sz="1000" dirty="0">
                <a:solidFill>
                  <a:schemeClr val="bg1">
                    <a:lumMod val="95000"/>
                  </a:schemeClr>
                </a:solidFill>
                <a:latin typeface="微软雅黑" panose="020B0503020204020204" pitchFamily="34" charset="-122"/>
                <a:ea typeface="微软雅黑" panose="020B0503020204020204" pitchFamily="34" charset="-122"/>
              </a:rPr>
              <a:t>10</a:t>
            </a:r>
            <a:r>
              <a:rPr lang="zh-CN" altLang="zh-CN" sz="1000" dirty="0">
                <a:solidFill>
                  <a:schemeClr val="bg1">
                    <a:lumMod val="95000"/>
                  </a:schemeClr>
                </a:solidFill>
                <a:latin typeface="微软雅黑" panose="020B0503020204020204" pitchFamily="34" charset="-122"/>
                <a:ea typeface="微软雅黑" panose="020B0503020204020204" pitchFamily="34" charset="-122"/>
              </a:rPr>
              <a:t>年以上工作经验！以客户为基准，用智慧嫁接商业与艺术，致力于奉献！贴心于服务！</a:t>
            </a:r>
            <a:endParaRPr lang="zh-CN" altLang="zh-CN" sz="1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1" name="矩形 30"/>
          <p:cNvSpPr/>
          <p:nvPr/>
        </p:nvSpPr>
        <p:spPr>
          <a:xfrm>
            <a:off x="8225157" y="3700315"/>
            <a:ext cx="1642712" cy="461665"/>
          </a:xfrm>
          <a:prstGeom prst="rect">
            <a:avLst/>
          </a:prstGeom>
        </p:spPr>
        <p:txBody>
          <a:bodyPr wrap="square">
            <a:spAutoFit/>
          </a:bodyPr>
          <a:lstStyle/>
          <a:p>
            <a:pPr algn="ctr"/>
            <a:r>
              <a:rPr lang="zh-CN" altLang="en-US" sz="2400" dirty="0" smtClean="0">
                <a:solidFill>
                  <a:schemeClr val="bg1">
                    <a:lumMod val="95000"/>
                  </a:schemeClr>
                </a:solidFill>
                <a:latin typeface="造字工房俊雅（非商用）常规体" pitchFamily="50" charset="-122"/>
                <a:ea typeface="造字工房俊雅（非商用）常规体" pitchFamily="50" charset="-122"/>
              </a:rPr>
              <a:t>请输入标题</a:t>
            </a:r>
            <a:endParaRPr lang="en-US" altLang="zh-CN" sz="2400" dirty="0" smtClean="0">
              <a:solidFill>
                <a:schemeClr val="bg1">
                  <a:lumMod val="95000"/>
                </a:schemeClr>
              </a:solidFill>
              <a:latin typeface="造字工房俊雅（非商用）常规体" pitchFamily="50" charset="-122"/>
              <a:ea typeface="造字工房俊雅（非商用）常规体" pitchFamily="50" charset="-122"/>
            </a:endParaRPr>
          </a:p>
        </p:txBody>
      </p:sp>
      <p:sp>
        <p:nvSpPr>
          <p:cNvPr id="32" name="矩形 31"/>
          <p:cNvSpPr/>
          <p:nvPr/>
        </p:nvSpPr>
        <p:spPr>
          <a:xfrm>
            <a:off x="8315931" y="4147666"/>
            <a:ext cx="1783080" cy="1471991"/>
          </a:xfrm>
          <a:prstGeom prst="rect">
            <a:avLst/>
          </a:prstGeom>
        </p:spPr>
        <p:txBody>
          <a:bodyPr vert="eaVert" wrap="square">
            <a:spAutoFit/>
          </a:bodyPr>
          <a:lstStyle/>
          <a:p>
            <a:pPr>
              <a:lnSpc>
                <a:spcPct val="150000"/>
              </a:lnSpc>
            </a:pPr>
            <a:r>
              <a:rPr lang="zh-CN" altLang="zh-CN" sz="1000" dirty="0">
                <a:solidFill>
                  <a:schemeClr val="bg1">
                    <a:lumMod val="95000"/>
                  </a:schemeClr>
                </a:solidFill>
                <a:latin typeface="微软雅黑" panose="020B0503020204020204" pitchFamily="34" charset="-122"/>
                <a:ea typeface="微软雅黑" panose="020B0503020204020204" pitchFamily="34" charset="-122"/>
              </a:rPr>
              <a:t>千图网是一家为企业、个人提供专业创意、品牌整合设计的顾问机构，</a:t>
            </a:r>
            <a:r>
              <a:rPr lang="en-US" altLang="zh-CN" sz="1000" dirty="0">
                <a:solidFill>
                  <a:schemeClr val="bg1">
                    <a:lumMod val="95000"/>
                  </a:schemeClr>
                </a:solidFill>
                <a:latin typeface="微软雅黑" panose="020B0503020204020204" pitchFamily="34" charset="-122"/>
                <a:ea typeface="微软雅黑" panose="020B0503020204020204" pitchFamily="34" charset="-122"/>
              </a:rPr>
              <a:t>10</a:t>
            </a:r>
            <a:r>
              <a:rPr lang="zh-CN" altLang="zh-CN" sz="1000" dirty="0">
                <a:solidFill>
                  <a:schemeClr val="bg1">
                    <a:lumMod val="95000"/>
                  </a:schemeClr>
                </a:solidFill>
                <a:latin typeface="微软雅黑" panose="020B0503020204020204" pitchFamily="34" charset="-122"/>
                <a:ea typeface="微软雅黑" panose="020B0503020204020204" pitchFamily="34" charset="-122"/>
              </a:rPr>
              <a:t>年以上工作经验！以客户为基准，用智慧嫁接商业与艺术，致力于奉献！贴心于服务！</a:t>
            </a:r>
            <a:endParaRPr lang="zh-CN" altLang="zh-CN" sz="1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3" name="矩形 32"/>
          <p:cNvSpPr/>
          <p:nvPr/>
        </p:nvSpPr>
        <p:spPr>
          <a:xfrm>
            <a:off x="5318671" y="3877597"/>
            <a:ext cx="1642712" cy="461665"/>
          </a:xfrm>
          <a:prstGeom prst="rect">
            <a:avLst/>
          </a:prstGeom>
        </p:spPr>
        <p:txBody>
          <a:bodyPr wrap="square">
            <a:spAutoFit/>
          </a:bodyPr>
          <a:lstStyle/>
          <a:p>
            <a:pPr algn="ctr"/>
            <a:r>
              <a:rPr lang="zh-CN" altLang="en-US" sz="2400" dirty="0" smtClean="0">
                <a:solidFill>
                  <a:schemeClr val="bg1">
                    <a:lumMod val="95000"/>
                  </a:schemeClr>
                </a:solidFill>
                <a:latin typeface="造字工房俊雅（非商用）常规体" pitchFamily="50" charset="-122"/>
                <a:ea typeface="造字工房俊雅（非商用）常规体" pitchFamily="50" charset="-122"/>
              </a:rPr>
              <a:t>请输入标题</a:t>
            </a:r>
            <a:endParaRPr lang="en-US" altLang="zh-CN" sz="2400" dirty="0" smtClean="0">
              <a:solidFill>
                <a:schemeClr val="bg1">
                  <a:lumMod val="95000"/>
                </a:schemeClr>
              </a:solidFill>
              <a:latin typeface="造字工房俊雅（非商用）常规体" pitchFamily="50" charset="-122"/>
              <a:ea typeface="造字工房俊雅（非商用）常规体" pitchFamily="50" charset="-122"/>
            </a:endParaRPr>
          </a:p>
        </p:txBody>
      </p:sp>
      <p:sp>
        <p:nvSpPr>
          <p:cNvPr id="34" name="矩形 33"/>
          <p:cNvSpPr/>
          <p:nvPr/>
        </p:nvSpPr>
        <p:spPr>
          <a:xfrm>
            <a:off x="5409445" y="4339261"/>
            <a:ext cx="1783080" cy="1471991"/>
          </a:xfrm>
          <a:prstGeom prst="rect">
            <a:avLst/>
          </a:prstGeom>
        </p:spPr>
        <p:txBody>
          <a:bodyPr vert="eaVert" wrap="square">
            <a:spAutoFit/>
          </a:bodyPr>
          <a:lstStyle/>
          <a:p>
            <a:pPr>
              <a:lnSpc>
                <a:spcPct val="150000"/>
              </a:lnSpc>
            </a:pPr>
            <a:r>
              <a:rPr lang="zh-CN" altLang="zh-CN" sz="1000" dirty="0">
                <a:solidFill>
                  <a:schemeClr val="bg1">
                    <a:lumMod val="95000"/>
                  </a:schemeClr>
                </a:solidFill>
                <a:latin typeface="微软雅黑" panose="020B0503020204020204" pitchFamily="34" charset="-122"/>
                <a:ea typeface="微软雅黑" panose="020B0503020204020204" pitchFamily="34" charset="-122"/>
              </a:rPr>
              <a:t>千图网是一家为企业、个人提供专业创意、品牌整合设计的顾问机构，</a:t>
            </a:r>
            <a:r>
              <a:rPr lang="en-US" altLang="zh-CN" sz="1000" dirty="0">
                <a:solidFill>
                  <a:schemeClr val="bg1">
                    <a:lumMod val="95000"/>
                  </a:schemeClr>
                </a:solidFill>
                <a:latin typeface="微软雅黑" panose="020B0503020204020204" pitchFamily="34" charset="-122"/>
                <a:ea typeface="微软雅黑" panose="020B0503020204020204" pitchFamily="34" charset="-122"/>
              </a:rPr>
              <a:t>10</a:t>
            </a:r>
            <a:r>
              <a:rPr lang="zh-CN" altLang="zh-CN" sz="1000" dirty="0">
                <a:solidFill>
                  <a:schemeClr val="bg1">
                    <a:lumMod val="95000"/>
                  </a:schemeClr>
                </a:solidFill>
                <a:latin typeface="微软雅黑" panose="020B0503020204020204" pitchFamily="34" charset="-122"/>
                <a:ea typeface="微软雅黑" panose="020B0503020204020204" pitchFamily="34" charset="-122"/>
              </a:rPr>
              <a:t>年以上工作经验！以客户为基准，用智慧嫁接商业与艺术，致力于奉献！贴心于服务！</a:t>
            </a:r>
            <a:endParaRPr lang="zh-CN" altLang="zh-CN" sz="1000" dirty="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14" name="组合 13"/>
          <p:cNvGrpSpPr/>
          <p:nvPr/>
        </p:nvGrpSpPr>
        <p:grpSpPr>
          <a:xfrm>
            <a:off x="1061509" y="273629"/>
            <a:ext cx="5200650" cy="881272"/>
            <a:chOff x="3495675" y="294079"/>
            <a:chExt cx="5200650" cy="881272"/>
          </a:xfrm>
        </p:grpSpPr>
        <p:sp>
          <p:nvSpPr>
            <p:cNvPr id="15"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16"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17" name="图片 16"/>
          <p:cNvPicPr>
            <a:picLocks noChangeAspect="1"/>
          </p:cNvPicPr>
          <p:nvPr/>
        </p:nvPicPr>
        <p:blipFill rotWithShape="1">
          <a:blip r:embed="rId2"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2"/>
                                        </p:tgtEl>
                                        <p:attrNameLst>
                                          <p:attrName>style.visibility</p:attrName>
                                        </p:attrNameLst>
                                      </p:cBhvr>
                                      <p:to>
                                        <p:strVal val="visible"/>
                                      </p:to>
                                    </p:set>
                                    <p:anim calcmode="lin" valueType="num">
                                      <p:cBhvr>
                                        <p:cTn id="11" dur="750" fill="hold"/>
                                        <p:tgtEl>
                                          <p:spTgt spid="52"/>
                                        </p:tgtEl>
                                        <p:attrNameLst>
                                          <p:attrName>ppt_w</p:attrName>
                                        </p:attrNameLst>
                                      </p:cBhvr>
                                      <p:tavLst>
                                        <p:tav tm="0">
                                          <p:val>
                                            <p:fltVal val="0"/>
                                          </p:val>
                                        </p:tav>
                                        <p:tav tm="100000">
                                          <p:val>
                                            <p:strVal val="#ppt_w"/>
                                          </p:val>
                                        </p:tav>
                                      </p:tavLst>
                                    </p:anim>
                                    <p:anim calcmode="lin" valueType="num">
                                      <p:cBhvr>
                                        <p:cTn id="12" dur="750" fill="hold"/>
                                        <p:tgtEl>
                                          <p:spTgt spid="52"/>
                                        </p:tgtEl>
                                        <p:attrNameLst>
                                          <p:attrName>ppt_h</p:attrName>
                                        </p:attrNameLst>
                                      </p:cBhvr>
                                      <p:tavLst>
                                        <p:tav tm="0">
                                          <p:val>
                                            <p:fltVal val="0"/>
                                          </p:val>
                                        </p:tav>
                                        <p:tav tm="100000">
                                          <p:val>
                                            <p:strVal val="#ppt_h"/>
                                          </p:val>
                                        </p:tav>
                                      </p:tavLst>
                                    </p:anim>
                                    <p:animEffect transition="in" filter="fade">
                                      <p:cBhvr>
                                        <p:cTn id="13" dur="750"/>
                                        <p:tgtEl>
                                          <p:spTgt spid="52"/>
                                        </p:tgtEl>
                                      </p:cBhvr>
                                    </p:animEffect>
                                  </p:childTnLst>
                                </p:cTn>
                              </p:par>
                              <p:par>
                                <p:cTn id="14" presetID="53" presetClass="entr" presetSubtype="16" fill="hold" grpId="0" nodeType="withEffect">
                                  <p:stCondLst>
                                    <p:cond delay="100"/>
                                  </p:stCondLst>
                                  <p:childTnLst>
                                    <p:set>
                                      <p:cBhvr>
                                        <p:cTn id="15" dur="1" fill="hold">
                                          <p:stCondLst>
                                            <p:cond delay="0"/>
                                          </p:stCondLst>
                                        </p:cTn>
                                        <p:tgtEl>
                                          <p:spTgt spid="54"/>
                                        </p:tgtEl>
                                        <p:attrNameLst>
                                          <p:attrName>style.visibility</p:attrName>
                                        </p:attrNameLst>
                                      </p:cBhvr>
                                      <p:to>
                                        <p:strVal val="visible"/>
                                      </p:to>
                                    </p:set>
                                    <p:anim calcmode="lin" valueType="num">
                                      <p:cBhvr>
                                        <p:cTn id="16" dur="750" fill="hold"/>
                                        <p:tgtEl>
                                          <p:spTgt spid="54"/>
                                        </p:tgtEl>
                                        <p:attrNameLst>
                                          <p:attrName>ppt_w</p:attrName>
                                        </p:attrNameLst>
                                      </p:cBhvr>
                                      <p:tavLst>
                                        <p:tav tm="0">
                                          <p:val>
                                            <p:fltVal val="0"/>
                                          </p:val>
                                        </p:tav>
                                        <p:tav tm="100000">
                                          <p:val>
                                            <p:strVal val="#ppt_w"/>
                                          </p:val>
                                        </p:tav>
                                      </p:tavLst>
                                    </p:anim>
                                    <p:anim calcmode="lin" valueType="num">
                                      <p:cBhvr>
                                        <p:cTn id="17" dur="750" fill="hold"/>
                                        <p:tgtEl>
                                          <p:spTgt spid="54"/>
                                        </p:tgtEl>
                                        <p:attrNameLst>
                                          <p:attrName>ppt_h</p:attrName>
                                        </p:attrNameLst>
                                      </p:cBhvr>
                                      <p:tavLst>
                                        <p:tav tm="0">
                                          <p:val>
                                            <p:fltVal val="0"/>
                                          </p:val>
                                        </p:tav>
                                        <p:tav tm="100000">
                                          <p:val>
                                            <p:strVal val="#ppt_h"/>
                                          </p:val>
                                        </p:tav>
                                      </p:tavLst>
                                    </p:anim>
                                    <p:animEffect transition="in" filter="fade">
                                      <p:cBhvr>
                                        <p:cTn id="18" dur="750"/>
                                        <p:tgtEl>
                                          <p:spTgt spid="54"/>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53"/>
                                        </p:tgtEl>
                                        <p:attrNameLst>
                                          <p:attrName>style.visibility</p:attrName>
                                        </p:attrNameLst>
                                      </p:cBhvr>
                                      <p:to>
                                        <p:strVal val="visible"/>
                                      </p:to>
                                    </p:set>
                                    <p:anim calcmode="lin" valueType="num">
                                      <p:cBhvr>
                                        <p:cTn id="21" dur="750" fill="hold"/>
                                        <p:tgtEl>
                                          <p:spTgt spid="53"/>
                                        </p:tgtEl>
                                        <p:attrNameLst>
                                          <p:attrName>ppt_w</p:attrName>
                                        </p:attrNameLst>
                                      </p:cBhvr>
                                      <p:tavLst>
                                        <p:tav tm="0">
                                          <p:val>
                                            <p:fltVal val="0"/>
                                          </p:val>
                                        </p:tav>
                                        <p:tav tm="100000">
                                          <p:val>
                                            <p:strVal val="#ppt_w"/>
                                          </p:val>
                                        </p:tav>
                                      </p:tavLst>
                                    </p:anim>
                                    <p:anim calcmode="lin" valueType="num">
                                      <p:cBhvr>
                                        <p:cTn id="22" dur="750" fill="hold"/>
                                        <p:tgtEl>
                                          <p:spTgt spid="53"/>
                                        </p:tgtEl>
                                        <p:attrNameLst>
                                          <p:attrName>ppt_h</p:attrName>
                                        </p:attrNameLst>
                                      </p:cBhvr>
                                      <p:tavLst>
                                        <p:tav tm="0">
                                          <p:val>
                                            <p:fltVal val="0"/>
                                          </p:val>
                                        </p:tav>
                                        <p:tav tm="100000">
                                          <p:val>
                                            <p:strVal val="#ppt_h"/>
                                          </p:val>
                                        </p:tav>
                                      </p:tavLst>
                                    </p:anim>
                                    <p:animEffect transition="in" filter="fade">
                                      <p:cBhvr>
                                        <p:cTn id="23" dur="750"/>
                                        <p:tgtEl>
                                          <p:spTgt spid="53"/>
                                        </p:tgtEl>
                                      </p:cBhvr>
                                    </p:animEffect>
                                  </p:childTnLst>
                                </p:cTn>
                              </p:par>
                            </p:childTnLst>
                          </p:cTn>
                        </p:par>
                        <p:par>
                          <p:cTn id="24" fill="hold">
                            <p:stCondLst>
                              <p:cond delay="1500"/>
                            </p:stCondLst>
                            <p:childTnLst>
                              <p:par>
                                <p:cTn id="25" presetID="14" presetClass="entr" presetSubtype="10" fill="hold" grpId="0" nodeType="after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randombar(horizontal)">
                                      <p:cBhvr>
                                        <p:cTn id="27" dur="500"/>
                                        <p:tgtEl>
                                          <p:spTgt spid="29"/>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randombar(horizontal)">
                                      <p:cBhvr>
                                        <p:cTn id="30" dur="500"/>
                                        <p:tgtEl>
                                          <p:spTgt spid="33"/>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randombar(horizontal)">
                                      <p:cBhvr>
                                        <p:cTn id="33" dur="500"/>
                                        <p:tgtEl>
                                          <p:spTgt spid="31"/>
                                        </p:tgtEl>
                                      </p:cBhvr>
                                    </p:animEffect>
                                  </p:childTnLst>
                                </p:cTn>
                              </p:par>
                            </p:childTnLst>
                          </p:cTn>
                        </p:par>
                        <p:par>
                          <p:cTn id="34" fill="hold">
                            <p:stCondLst>
                              <p:cond delay="2000"/>
                            </p:stCondLst>
                            <p:childTnLst>
                              <p:par>
                                <p:cTn id="35" presetID="10" presetClass="entr" presetSubtype="0" fill="hold" grpId="0" nodeType="afterEffect">
                                  <p:stCondLst>
                                    <p:cond delay="0"/>
                                  </p:stCondLst>
                                  <p:iterate type="wd">
                                    <p:tmPct val="10000"/>
                                  </p:iterate>
                                  <p:childTnLst>
                                    <p:set>
                                      <p:cBhvr>
                                        <p:cTn id="36" dur="1" fill="hold">
                                          <p:stCondLst>
                                            <p:cond delay="0"/>
                                          </p:stCondLst>
                                        </p:cTn>
                                        <p:tgtEl>
                                          <p:spTgt spid="30"/>
                                        </p:tgtEl>
                                        <p:attrNameLst>
                                          <p:attrName>style.visibility</p:attrName>
                                        </p:attrNameLst>
                                      </p:cBhvr>
                                      <p:to>
                                        <p:strVal val="visible"/>
                                      </p:to>
                                    </p:set>
                                    <p:animEffect transition="in" filter="fade">
                                      <p:cBhvr>
                                        <p:cTn id="37" dur="250"/>
                                        <p:tgtEl>
                                          <p:spTgt spid="30"/>
                                        </p:tgtEl>
                                      </p:cBhvr>
                                    </p:animEffect>
                                  </p:childTnLst>
                                </p:cTn>
                              </p:par>
                              <p:par>
                                <p:cTn id="38" presetID="10" presetClass="entr" presetSubtype="0" fill="hold" grpId="0" nodeType="withEffect">
                                  <p:stCondLst>
                                    <p:cond delay="0"/>
                                  </p:stCondLst>
                                  <p:iterate type="wd">
                                    <p:tmPct val="10000"/>
                                  </p:iterate>
                                  <p:childTnLst>
                                    <p:set>
                                      <p:cBhvr>
                                        <p:cTn id="39" dur="1" fill="hold">
                                          <p:stCondLst>
                                            <p:cond delay="0"/>
                                          </p:stCondLst>
                                        </p:cTn>
                                        <p:tgtEl>
                                          <p:spTgt spid="34"/>
                                        </p:tgtEl>
                                        <p:attrNameLst>
                                          <p:attrName>style.visibility</p:attrName>
                                        </p:attrNameLst>
                                      </p:cBhvr>
                                      <p:to>
                                        <p:strVal val="visible"/>
                                      </p:to>
                                    </p:set>
                                    <p:animEffect transition="in" filter="fade">
                                      <p:cBhvr>
                                        <p:cTn id="40" dur="250"/>
                                        <p:tgtEl>
                                          <p:spTgt spid="34"/>
                                        </p:tgtEl>
                                      </p:cBhvr>
                                    </p:animEffect>
                                  </p:childTnLst>
                                </p:cTn>
                              </p:par>
                              <p:par>
                                <p:cTn id="41" presetID="10" presetClass="entr" presetSubtype="0" fill="hold" grpId="0" nodeType="withEffect">
                                  <p:stCondLst>
                                    <p:cond delay="0"/>
                                  </p:stCondLst>
                                  <p:iterate type="wd">
                                    <p:tmPct val="10000"/>
                                  </p:iterate>
                                  <p:childTnLst>
                                    <p:set>
                                      <p:cBhvr>
                                        <p:cTn id="42" dur="1" fill="hold">
                                          <p:stCondLst>
                                            <p:cond delay="0"/>
                                          </p:stCondLst>
                                        </p:cTn>
                                        <p:tgtEl>
                                          <p:spTgt spid="32"/>
                                        </p:tgtEl>
                                        <p:attrNameLst>
                                          <p:attrName>style.visibility</p:attrName>
                                        </p:attrNameLst>
                                      </p:cBhvr>
                                      <p:to>
                                        <p:strVal val="visible"/>
                                      </p:to>
                                    </p:set>
                                    <p:animEffect transition="in" filter="fade">
                                      <p:cBhvr>
                                        <p:cTn id="43" dur="2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animBg="1"/>
      <p:bldP spid="54" grpId="0" animBg="1"/>
      <p:bldP spid="29" grpId="0"/>
      <p:bldP spid="30" grpId="0"/>
      <p:bldP spid="31" grpId="0"/>
      <p:bldP spid="32" grpId="0"/>
      <p:bldP spid="33" grpId="0"/>
      <p:bldP spid="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948119" y="1826583"/>
            <a:ext cx="10295761" cy="3392589"/>
            <a:chOff x="1003182" y="1731288"/>
            <a:chExt cx="10295761" cy="3392589"/>
          </a:xfrm>
          <a:noFill/>
        </p:grpSpPr>
        <p:sp>
          <p:nvSpPr>
            <p:cNvPr id="12" name="圆角矩形 71"/>
            <p:cNvSpPr/>
            <p:nvPr/>
          </p:nvSpPr>
          <p:spPr>
            <a:xfrm>
              <a:off x="5320527" y="1731288"/>
              <a:ext cx="1768486" cy="28772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CHAIRMAN</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 name="圆角矩形 72"/>
            <p:cNvSpPr/>
            <p:nvPr/>
          </p:nvSpPr>
          <p:spPr>
            <a:xfrm>
              <a:off x="7415079" y="2212426"/>
              <a:ext cx="1605238" cy="28772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Business Advisor</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14" name="组合 13"/>
            <p:cNvGrpSpPr/>
            <p:nvPr/>
          </p:nvGrpSpPr>
          <p:grpSpPr>
            <a:xfrm>
              <a:off x="1110598" y="4836150"/>
              <a:ext cx="10188345" cy="287727"/>
              <a:chOff x="713812" y="3847031"/>
              <a:chExt cx="7716376" cy="217917"/>
            </a:xfrm>
            <a:grpFill/>
          </p:grpSpPr>
          <p:sp>
            <p:nvSpPr>
              <p:cNvPr id="71" name="圆角矩形 121"/>
              <p:cNvSpPr/>
              <p:nvPr/>
            </p:nvSpPr>
            <p:spPr>
              <a:xfrm>
                <a:off x="7214424" y="3847031"/>
                <a:ext cx="1215764" cy="21791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Proc. Team</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72" name="圆角矩形 122"/>
              <p:cNvSpPr/>
              <p:nvPr/>
            </p:nvSpPr>
            <p:spPr>
              <a:xfrm>
                <a:off x="5589271" y="3847031"/>
                <a:ext cx="1215764" cy="21791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Logistic Officer</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73" name="圆角矩形 123"/>
              <p:cNvSpPr/>
              <p:nvPr/>
            </p:nvSpPr>
            <p:spPr>
              <a:xfrm>
                <a:off x="2338965" y="3847031"/>
                <a:ext cx="1215764" cy="21791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Online Marketers</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74" name="圆角矩形 124"/>
              <p:cNvSpPr/>
              <p:nvPr/>
            </p:nvSpPr>
            <p:spPr>
              <a:xfrm>
                <a:off x="713812" y="3847031"/>
                <a:ext cx="1215764" cy="21791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Administrative</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1110598" y="4206979"/>
              <a:ext cx="10188345" cy="287727"/>
              <a:chOff x="713812" y="3370513"/>
              <a:chExt cx="7716376" cy="217917"/>
            </a:xfrm>
            <a:grpFill/>
          </p:grpSpPr>
          <p:sp>
            <p:nvSpPr>
              <p:cNvPr id="66" name="圆角矩形 116"/>
              <p:cNvSpPr/>
              <p:nvPr/>
            </p:nvSpPr>
            <p:spPr>
              <a:xfrm>
                <a:off x="7214424" y="3370513"/>
                <a:ext cx="1215764" cy="21791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Proc. Manager</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67" name="圆角矩形 117"/>
              <p:cNvSpPr/>
              <p:nvPr/>
            </p:nvSpPr>
            <p:spPr>
              <a:xfrm>
                <a:off x="5589271" y="3370513"/>
                <a:ext cx="1215764" cy="21791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Logistic Manager</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68" name="圆角矩形 118"/>
              <p:cNvSpPr/>
              <p:nvPr/>
            </p:nvSpPr>
            <p:spPr>
              <a:xfrm>
                <a:off x="2338965" y="3370513"/>
                <a:ext cx="1215764" cy="21791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Marketing Team</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69" name="圆角矩形 119"/>
              <p:cNvSpPr/>
              <p:nvPr/>
            </p:nvSpPr>
            <p:spPr>
              <a:xfrm>
                <a:off x="713812" y="3370513"/>
                <a:ext cx="1215764" cy="21791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Finance Manager</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70" name="圆角矩形 120"/>
              <p:cNvSpPr/>
              <p:nvPr/>
            </p:nvSpPr>
            <p:spPr>
              <a:xfrm>
                <a:off x="3964118" y="3370513"/>
                <a:ext cx="1215764" cy="21791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General Director</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1110598" y="3382251"/>
              <a:ext cx="10188345" cy="570393"/>
              <a:chOff x="713812" y="2745888"/>
              <a:chExt cx="7716376" cy="432000"/>
            </a:xfrm>
            <a:grpFill/>
          </p:grpSpPr>
          <p:sp>
            <p:nvSpPr>
              <p:cNvPr id="61" name="圆角矩形 111"/>
              <p:cNvSpPr/>
              <p:nvPr/>
            </p:nvSpPr>
            <p:spPr>
              <a:xfrm>
                <a:off x="7214424" y="2745888"/>
                <a:ext cx="1215764" cy="432000"/>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Procurement</a:t>
                </a:r>
                <a:endParaRPr lang="en-US" altLang="zh-CN" sz="1050" dirty="0">
                  <a:solidFill>
                    <a:schemeClr val="bg1">
                      <a:lumMod val="95000"/>
                    </a:schemeClr>
                  </a:solidFill>
                  <a:latin typeface="微软雅黑" panose="020B0503020204020204" pitchFamily="34" charset="-122"/>
                  <a:ea typeface="微软雅黑" panose="020B0503020204020204" pitchFamily="34" charset="-122"/>
                </a:endParaRPr>
              </a:p>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Department</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62" name="圆角矩形 112"/>
              <p:cNvSpPr/>
              <p:nvPr/>
            </p:nvSpPr>
            <p:spPr>
              <a:xfrm>
                <a:off x="5589271" y="2745888"/>
                <a:ext cx="1215764" cy="432000"/>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Logistic Services</a:t>
                </a:r>
                <a:endParaRPr lang="en-US" altLang="zh-CN" sz="1050" dirty="0">
                  <a:solidFill>
                    <a:schemeClr val="bg1">
                      <a:lumMod val="95000"/>
                    </a:schemeClr>
                  </a:solidFill>
                  <a:latin typeface="微软雅黑" panose="020B0503020204020204" pitchFamily="34" charset="-122"/>
                  <a:ea typeface="微软雅黑" panose="020B0503020204020204" pitchFamily="34" charset="-122"/>
                </a:endParaRPr>
              </a:p>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Department</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63" name="圆角矩形 113"/>
              <p:cNvSpPr/>
              <p:nvPr/>
            </p:nvSpPr>
            <p:spPr>
              <a:xfrm>
                <a:off x="2338965" y="2745888"/>
                <a:ext cx="1215764" cy="432000"/>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Marketing &amp;</a:t>
                </a:r>
                <a:endParaRPr lang="en-US" altLang="zh-CN" sz="1050" dirty="0">
                  <a:solidFill>
                    <a:schemeClr val="bg1">
                      <a:lumMod val="95000"/>
                    </a:schemeClr>
                  </a:solidFill>
                  <a:latin typeface="微软雅黑" panose="020B0503020204020204" pitchFamily="34" charset="-122"/>
                  <a:ea typeface="微软雅黑" panose="020B0503020204020204" pitchFamily="34" charset="-122"/>
                </a:endParaRPr>
              </a:p>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Business Dev.</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64" name="圆角矩形 114"/>
              <p:cNvSpPr/>
              <p:nvPr/>
            </p:nvSpPr>
            <p:spPr>
              <a:xfrm>
                <a:off x="713812" y="2745888"/>
                <a:ext cx="1215764" cy="432000"/>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Finance &amp;</a:t>
                </a:r>
                <a:endParaRPr lang="en-US" altLang="zh-CN" sz="1050" dirty="0">
                  <a:solidFill>
                    <a:schemeClr val="bg1">
                      <a:lumMod val="95000"/>
                    </a:schemeClr>
                  </a:solidFill>
                  <a:latin typeface="微软雅黑" panose="020B0503020204020204" pitchFamily="34" charset="-122"/>
                  <a:ea typeface="微软雅黑" panose="020B0503020204020204" pitchFamily="34" charset="-122"/>
                </a:endParaRPr>
              </a:p>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Administration</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65" name="圆角矩形 115"/>
              <p:cNvSpPr/>
              <p:nvPr/>
            </p:nvSpPr>
            <p:spPr>
              <a:xfrm>
                <a:off x="3964118" y="2745888"/>
                <a:ext cx="1215764" cy="432000"/>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Domestic/ Internal</a:t>
                </a:r>
                <a:endParaRPr lang="en-US" altLang="zh-CN" sz="1050" dirty="0">
                  <a:solidFill>
                    <a:schemeClr val="bg1">
                      <a:lumMod val="95000"/>
                    </a:schemeClr>
                  </a:solidFill>
                  <a:latin typeface="微软雅黑" panose="020B0503020204020204" pitchFamily="34" charset="-122"/>
                  <a:ea typeface="微软雅黑" panose="020B0503020204020204" pitchFamily="34" charset="-122"/>
                </a:endParaRPr>
              </a:p>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Division</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20" name="圆角矩形 76"/>
            <p:cNvSpPr/>
            <p:nvPr/>
          </p:nvSpPr>
          <p:spPr>
            <a:xfrm>
              <a:off x="5402151" y="2693564"/>
              <a:ext cx="1605238" cy="287727"/>
            </a:xfrm>
            <a:prstGeom prst="roundRect">
              <a:avLst>
                <a:gd name="adj" fmla="val 50000"/>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lumMod val="95000"/>
                    </a:schemeClr>
                  </a:solidFill>
                  <a:latin typeface="微软雅黑" panose="020B0503020204020204" pitchFamily="34" charset="-122"/>
                  <a:ea typeface="微软雅黑" panose="020B0503020204020204" pitchFamily="34" charset="-122"/>
                </a:rPr>
                <a:t>General Director</a:t>
              </a:r>
              <a:endParaRPr lang="zh-CN" altLang="en-US" sz="1050" dirty="0">
                <a:solidFill>
                  <a:schemeClr val="bg1">
                    <a:lumMod val="95000"/>
                  </a:schemeClr>
                </a:solidFill>
                <a:latin typeface="微软雅黑" panose="020B0503020204020204" pitchFamily="34" charset="-122"/>
                <a:ea typeface="微软雅黑" panose="020B0503020204020204" pitchFamily="34" charset="-122"/>
              </a:endParaRPr>
            </a:p>
          </p:txBody>
        </p:sp>
        <p:cxnSp>
          <p:nvCxnSpPr>
            <p:cNvPr id="21" name="直接连接符 20"/>
            <p:cNvCxnSpPr/>
            <p:nvPr/>
          </p:nvCxnSpPr>
          <p:spPr>
            <a:xfrm>
              <a:off x="6204768" y="2019018"/>
              <a:ext cx="0" cy="674546"/>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6204767" y="2356290"/>
              <a:ext cx="1210310" cy="1"/>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23" name="组合 22"/>
            <p:cNvGrpSpPr/>
            <p:nvPr/>
          </p:nvGrpSpPr>
          <p:grpSpPr>
            <a:xfrm>
              <a:off x="1913217" y="2981289"/>
              <a:ext cx="8583107" cy="400962"/>
              <a:chOff x="1321694" y="2442210"/>
              <a:chExt cx="6500612" cy="303678"/>
            </a:xfrm>
            <a:grpFill/>
          </p:grpSpPr>
          <p:cxnSp>
            <p:nvCxnSpPr>
              <p:cNvPr id="55" name="直接连接符 54"/>
              <p:cNvCxnSpPr/>
              <p:nvPr/>
            </p:nvCxnSpPr>
            <p:spPr>
              <a:xfrm>
                <a:off x="4572000" y="2442210"/>
                <a:ext cx="0" cy="303678"/>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V="1">
                <a:off x="1321694" y="2606040"/>
                <a:ext cx="0" cy="139848"/>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V="1">
                <a:off x="2946847" y="2606040"/>
                <a:ext cx="0" cy="139848"/>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V="1">
                <a:off x="6197153" y="2606040"/>
                <a:ext cx="0" cy="139848"/>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V="1">
                <a:off x="7822306" y="2606040"/>
                <a:ext cx="0" cy="139848"/>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1321694" y="2606040"/>
                <a:ext cx="650061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a:off x="1003182" y="3667450"/>
              <a:ext cx="8690520" cy="1312565"/>
              <a:chOff x="632460" y="2961888"/>
              <a:chExt cx="6581964" cy="994101"/>
            </a:xfrm>
            <a:grpFill/>
          </p:grpSpPr>
          <p:grpSp>
            <p:nvGrpSpPr>
              <p:cNvPr id="31" name="组合 30"/>
              <p:cNvGrpSpPr/>
              <p:nvPr/>
            </p:nvGrpSpPr>
            <p:grpSpPr>
              <a:xfrm>
                <a:off x="632460" y="2961888"/>
                <a:ext cx="81352" cy="994101"/>
                <a:chOff x="632460" y="2961888"/>
                <a:chExt cx="81352" cy="994101"/>
              </a:xfrm>
              <a:grpFill/>
            </p:grpSpPr>
            <p:cxnSp>
              <p:nvCxnSpPr>
                <p:cNvPr id="51" name="直接连接符 50"/>
                <p:cNvCxnSpPr/>
                <p:nvPr/>
              </p:nvCxnSpPr>
              <p:spPr>
                <a:xfrm flipH="1">
                  <a:off x="632460" y="2961888"/>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632460" y="3955989"/>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632460" y="3485125"/>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632460" y="2961888"/>
                  <a:ext cx="0" cy="994101"/>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32" name="组合 31"/>
              <p:cNvGrpSpPr/>
              <p:nvPr/>
            </p:nvGrpSpPr>
            <p:grpSpPr>
              <a:xfrm>
                <a:off x="2257613" y="2961888"/>
                <a:ext cx="81352" cy="994101"/>
                <a:chOff x="2257613" y="2961888"/>
                <a:chExt cx="81352" cy="994101"/>
              </a:xfrm>
              <a:grpFill/>
            </p:grpSpPr>
            <p:cxnSp>
              <p:nvCxnSpPr>
                <p:cNvPr id="47" name="直接连接符 46"/>
                <p:cNvCxnSpPr/>
                <p:nvPr/>
              </p:nvCxnSpPr>
              <p:spPr>
                <a:xfrm flipH="1">
                  <a:off x="2257613" y="2961888"/>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257613" y="3955989"/>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257613" y="3485125"/>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2257613" y="2961888"/>
                  <a:ext cx="0" cy="994101"/>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3882765" y="2961888"/>
                <a:ext cx="81352" cy="523237"/>
                <a:chOff x="3882765" y="2961888"/>
                <a:chExt cx="81352" cy="523237"/>
              </a:xfrm>
              <a:grpFill/>
            </p:grpSpPr>
            <p:cxnSp>
              <p:nvCxnSpPr>
                <p:cNvPr id="44" name="直接连接符 43"/>
                <p:cNvCxnSpPr/>
                <p:nvPr/>
              </p:nvCxnSpPr>
              <p:spPr>
                <a:xfrm flipH="1">
                  <a:off x="3882765" y="2961888"/>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3882765" y="3485125"/>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3882765" y="2961888"/>
                  <a:ext cx="0" cy="523237"/>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5507919" y="2961888"/>
                <a:ext cx="81352" cy="994101"/>
                <a:chOff x="5507919" y="2961888"/>
                <a:chExt cx="81352" cy="994101"/>
              </a:xfrm>
              <a:grpFill/>
            </p:grpSpPr>
            <p:cxnSp>
              <p:nvCxnSpPr>
                <p:cNvPr id="40" name="直接连接符 39"/>
                <p:cNvCxnSpPr/>
                <p:nvPr/>
              </p:nvCxnSpPr>
              <p:spPr>
                <a:xfrm flipH="1">
                  <a:off x="5507919" y="2961888"/>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5507919" y="3955989"/>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5507919" y="3485125"/>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5507919" y="2961888"/>
                  <a:ext cx="0" cy="994101"/>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7133072" y="2961888"/>
                <a:ext cx="81352" cy="994101"/>
                <a:chOff x="7133072" y="2961888"/>
                <a:chExt cx="81352" cy="994101"/>
              </a:xfrm>
              <a:grpFill/>
            </p:grpSpPr>
            <p:cxnSp>
              <p:nvCxnSpPr>
                <p:cNvPr id="36" name="直接连接符 35"/>
                <p:cNvCxnSpPr/>
                <p:nvPr/>
              </p:nvCxnSpPr>
              <p:spPr>
                <a:xfrm flipH="1">
                  <a:off x="7133072" y="2961888"/>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7133072" y="3955989"/>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7133072" y="3485125"/>
                  <a:ext cx="81352" cy="0"/>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7133072" y="2961888"/>
                  <a:ext cx="0" cy="994101"/>
                </a:xfrm>
                <a:prstGeom prst="line">
                  <a:avLst/>
                </a:prstGeom>
                <a:grpFill/>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grpSp>
      <p:sp>
        <p:nvSpPr>
          <p:cNvPr id="75" name="Content Placeholder 2"/>
          <p:cNvSpPr txBox="1"/>
          <p:nvPr/>
        </p:nvSpPr>
        <p:spPr>
          <a:xfrm>
            <a:off x="1055532" y="1302384"/>
            <a:ext cx="9899161" cy="7036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altLang="zh-CN" sz="1100" dirty="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The spring and autumn period and the visual studio is one of the enterprises and individuals to provide professional creativity, brand integration design consultants, more than 10 years working experience. To customers as the benchmark, with wisdom grafting business and the arts.</a:t>
            </a:r>
            <a:endParaRPr lang="zh-CN" altLang="zh-CN" sz="1100" dirty="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nvGrpSpPr>
          <p:cNvPr id="76" name="组合 75"/>
          <p:cNvGrpSpPr/>
          <p:nvPr/>
        </p:nvGrpSpPr>
        <p:grpSpPr>
          <a:xfrm>
            <a:off x="1061509" y="273629"/>
            <a:ext cx="5200650" cy="881272"/>
            <a:chOff x="3495675" y="294079"/>
            <a:chExt cx="5200650" cy="881272"/>
          </a:xfrm>
        </p:grpSpPr>
        <p:sp>
          <p:nvSpPr>
            <p:cNvPr id="77"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78"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79" name="图片 78"/>
          <p:cNvPicPr>
            <a:picLocks noChangeAspect="1"/>
          </p:cNvPicPr>
          <p:nvPr/>
        </p:nvPicPr>
        <p:blipFill rotWithShape="1">
          <a:blip r:embed="rId1"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randombar(horizontal)">
                                      <p:cBhvr>
                                        <p:cTn id="7" dur="500"/>
                                        <p:tgtEl>
                                          <p:spTgt spid="76"/>
                                        </p:tgtEl>
                                      </p:cBhvr>
                                    </p:animEffect>
                                  </p:childTnLst>
                                </p:cTn>
                              </p:par>
                            </p:childTnLst>
                          </p:cTn>
                        </p:par>
                        <p:par>
                          <p:cTn id="8" fill="hold">
                            <p:stCondLst>
                              <p:cond delay="500"/>
                            </p:stCondLst>
                            <p:childTnLst>
                              <p:par>
                                <p:cTn id="9" presetID="18" presetClass="entr" presetSubtype="12" fill="hold" grpId="0" nodeType="afterEffect">
                                  <p:stCondLst>
                                    <p:cond delay="0"/>
                                  </p:stCondLst>
                                  <p:childTnLst>
                                    <p:set>
                                      <p:cBhvr>
                                        <p:cTn id="10" dur="1" fill="hold">
                                          <p:stCondLst>
                                            <p:cond delay="0"/>
                                          </p:stCondLst>
                                        </p:cTn>
                                        <p:tgtEl>
                                          <p:spTgt spid="75"/>
                                        </p:tgtEl>
                                        <p:attrNameLst>
                                          <p:attrName>style.visibility</p:attrName>
                                        </p:attrNameLst>
                                      </p:cBhvr>
                                      <p:to>
                                        <p:strVal val="visible"/>
                                      </p:to>
                                    </p:set>
                                    <p:animEffect transition="in" filter="strips(downLeft)">
                                      <p:cBhvr>
                                        <p:cTn id="11" dur="500"/>
                                        <p:tgtEl>
                                          <p:spTgt spid="75"/>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1000"/>
                                        <p:tgtEl>
                                          <p:spTgt spid="11"/>
                                        </p:tgtEl>
                                      </p:cBhvr>
                                    </p:animEffect>
                                    <p:anim calcmode="lin" valueType="num">
                                      <p:cBhvr>
                                        <p:cTn id="16" dur="1000" fill="hold"/>
                                        <p:tgtEl>
                                          <p:spTgt spid="11"/>
                                        </p:tgtEl>
                                        <p:attrNameLst>
                                          <p:attrName>ppt_x</p:attrName>
                                        </p:attrNameLst>
                                      </p:cBhvr>
                                      <p:tavLst>
                                        <p:tav tm="0">
                                          <p:val>
                                            <p:strVal val="#ppt_x"/>
                                          </p:val>
                                        </p:tav>
                                        <p:tav tm="100000">
                                          <p:val>
                                            <p:strVal val="#ppt_x"/>
                                          </p:val>
                                        </p:tav>
                                      </p:tavLst>
                                    </p:anim>
                                    <p:anim calcmode="lin" valueType="num">
                                      <p:cBhvr>
                                        <p:cTn id="1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2"/>
          <p:cNvGrpSpPr/>
          <p:nvPr/>
        </p:nvGrpSpPr>
        <p:grpSpPr bwMode="auto">
          <a:xfrm>
            <a:off x="598650" y="1572684"/>
            <a:ext cx="3270988" cy="2711037"/>
            <a:chOff x="152400" y="438150"/>
            <a:chExt cx="6307824" cy="5228470"/>
          </a:xfrm>
        </p:grpSpPr>
        <p:pic>
          <p:nvPicPr>
            <p:cNvPr id="48" name="Picture 5" descr="imac.png"/>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52400" y="438150"/>
              <a:ext cx="6307824" cy="5228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Rectangle 4"/>
            <p:cNvSpPr/>
            <p:nvPr/>
          </p:nvSpPr>
          <p:spPr>
            <a:xfrm>
              <a:off x="380982" y="666752"/>
              <a:ext cx="5865564" cy="350658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grpSp>
      <p:cxnSp>
        <p:nvCxnSpPr>
          <p:cNvPr id="50" name="Straight Connector 13"/>
          <p:cNvCxnSpPr>
            <a:stCxn id="66" idx="6"/>
            <a:endCxn id="85" idx="2"/>
          </p:cNvCxnSpPr>
          <p:nvPr/>
        </p:nvCxnSpPr>
        <p:spPr>
          <a:xfrm>
            <a:off x="2563285" y="4857751"/>
            <a:ext cx="3151716" cy="211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15"/>
          <p:cNvCxnSpPr>
            <a:stCxn id="85" idx="6"/>
            <a:endCxn id="76" idx="2"/>
          </p:cNvCxnSpPr>
          <p:nvPr/>
        </p:nvCxnSpPr>
        <p:spPr>
          <a:xfrm>
            <a:off x="6373284" y="4857751"/>
            <a:ext cx="3056467" cy="211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3" name="Group 50"/>
          <p:cNvGrpSpPr/>
          <p:nvPr/>
        </p:nvGrpSpPr>
        <p:grpSpPr bwMode="auto">
          <a:xfrm>
            <a:off x="1047752" y="4529668"/>
            <a:ext cx="2381249" cy="1934443"/>
            <a:chOff x="785786" y="3396519"/>
            <a:chExt cx="1785950" cy="1452130"/>
          </a:xfrm>
        </p:grpSpPr>
        <p:grpSp>
          <p:nvGrpSpPr>
            <p:cNvPr id="64" name="Group 43"/>
            <p:cNvGrpSpPr/>
            <p:nvPr/>
          </p:nvGrpSpPr>
          <p:grpSpPr bwMode="auto">
            <a:xfrm>
              <a:off x="785786" y="4000510"/>
              <a:ext cx="1785950" cy="848139"/>
              <a:chOff x="785786" y="4000510"/>
              <a:chExt cx="1785950" cy="848139"/>
            </a:xfrm>
          </p:grpSpPr>
          <p:sp>
            <p:nvSpPr>
              <p:cNvPr id="71" name="Rectangle 16"/>
              <p:cNvSpPr>
                <a:spLocks noChangeArrowheads="1"/>
              </p:cNvSpPr>
              <p:nvPr/>
            </p:nvSpPr>
            <p:spPr bwMode="auto">
              <a:xfrm>
                <a:off x="785786" y="4286262"/>
                <a:ext cx="1785950" cy="562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ms-MY" altLang="zh-CN" sz="1065" dirty="0">
                    <a:solidFill>
                      <a:schemeClr val="bg1"/>
                    </a:solidFill>
                    <a:latin typeface="Open Sans Light" panose="020B0306030504020204" pitchFamily="34" charset="0"/>
                    <a:cs typeface="Open Sans Light" panose="020B0306030504020204" pitchFamily="34" charset="0"/>
                  </a:rPr>
                  <a:t>consectetur adipiscing elit. Lorem ipsum dolor sit ametelit. Lorem ipsum dolor sit met, , consectetur adipiscing elit. </a:t>
                </a:r>
                <a:endParaRPr lang="id-ID" altLang="zh-CN" sz="1065" dirty="0">
                  <a:solidFill>
                    <a:schemeClr val="bg1"/>
                  </a:solidFill>
                  <a:latin typeface="Open Sans Light" panose="020B0306030504020204" pitchFamily="34" charset="0"/>
                  <a:cs typeface="Open Sans Light" panose="020B0306030504020204" pitchFamily="34" charset="0"/>
                </a:endParaRPr>
              </a:p>
            </p:txBody>
          </p:sp>
          <p:sp>
            <p:nvSpPr>
              <p:cNvPr id="72" name="Rectangle 19"/>
              <p:cNvSpPr>
                <a:spLocks noChangeArrowheads="1"/>
              </p:cNvSpPr>
              <p:nvPr/>
            </p:nvSpPr>
            <p:spPr bwMode="auto">
              <a:xfrm>
                <a:off x="1379971" y="4000510"/>
                <a:ext cx="597764" cy="254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zh-CN" sz="1600">
                    <a:solidFill>
                      <a:schemeClr val="bg1"/>
                    </a:solidFill>
                    <a:latin typeface="Open Sans" panose="020B0606030504020204" pitchFamily="34" charset="0"/>
                    <a:cs typeface="Open Sans" panose="020B0606030504020204" pitchFamily="34" charset="0"/>
                  </a:rPr>
                  <a:t>Unlink</a:t>
                </a:r>
                <a:endParaRPr lang="en-US" altLang="zh-CN" sz="1600">
                  <a:solidFill>
                    <a:schemeClr val="bg1"/>
                  </a:solidFill>
                  <a:latin typeface="Open Sans" panose="020B0606030504020204" pitchFamily="34" charset="0"/>
                  <a:cs typeface="Open Sans" panose="020B0606030504020204" pitchFamily="34" charset="0"/>
                </a:endParaRPr>
              </a:p>
            </p:txBody>
          </p:sp>
        </p:grpSp>
        <p:grpSp>
          <p:nvGrpSpPr>
            <p:cNvPr id="65" name="Group 44"/>
            <p:cNvGrpSpPr/>
            <p:nvPr/>
          </p:nvGrpSpPr>
          <p:grpSpPr bwMode="auto">
            <a:xfrm>
              <a:off x="1428728" y="3396519"/>
              <a:ext cx="493602" cy="493602"/>
              <a:chOff x="1428728" y="3396519"/>
              <a:chExt cx="493602" cy="493602"/>
            </a:xfrm>
          </p:grpSpPr>
          <p:sp>
            <p:nvSpPr>
              <p:cNvPr id="66" name="Oval 11"/>
              <p:cNvSpPr/>
              <p:nvPr/>
            </p:nvSpPr>
            <p:spPr>
              <a:xfrm>
                <a:off x="1428728" y="3396519"/>
                <a:ext cx="493717" cy="49415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67" name="Group 31"/>
              <p:cNvGrpSpPr/>
              <p:nvPr/>
            </p:nvGrpSpPr>
            <p:grpSpPr>
              <a:xfrm>
                <a:off x="1511112" y="3600989"/>
                <a:ext cx="338470" cy="119586"/>
                <a:chOff x="1441430" y="4357700"/>
                <a:chExt cx="503238" cy="177800"/>
              </a:xfrm>
              <a:solidFill>
                <a:schemeClr val="bg1"/>
              </a:solidFill>
            </p:grpSpPr>
            <p:sp>
              <p:nvSpPr>
                <p:cNvPr id="68" name="Freeform 19"/>
                <p:cNvSpPr/>
                <p:nvPr/>
              </p:nvSpPr>
              <p:spPr bwMode="auto">
                <a:xfrm>
                  <a:off x="1441430" y="4357700"/>
                  <a:ext cx="231775" cy="177800"/>
                </a:xfrm>
                <a:custGeom>
                  <a:avLst/>
                  <a:gdLst/>
                  <a:ahLst/>
                  <a:cxnLst>
                    <a:cxn ang="0">
                      <a:pos x="192" y="0"/>
                    </a:cxn>
                    <a:cxn ang="0">
                      <a:pos x="203" y="0"/>
                    </a:cxn>
                    <a:cxn ang="0">
                      <a:pos x="225" y="5"/>
                    </a:cxn>
                    <a:cxn ang="0">
                      <a:pos x="245" y="13"/>
                    </a:cxn>
                    <a:cxn ang="0">
                      <a:pos x="262" y="26"/>
                    </a:cxn>
                    <a:cxn ang="0">
                      <a:pos x="271" y="32"/>
                    </a:cxn>
                    <a:cxn ang="0">
                      <a:pos x="282" y="47"/>
                    </a:cxn>
                    <a:cxn ang="0">
                      <a:pos x="292" y="63"/>
                    </a:cxn>
                    <a:cxn ang="0">
                      <a:pos x="232" y="63"/>
                    </a:cxn>
                    <a:cxn ang="0">
                      <a:pos x="213" y="53"/>
                    </a:cxn>
                    <a:cxn ang="0">
                      <a:pos x="192" y="49"/>
                    </a:cxn>
                    <a:cxn ang="0">
                      <a:pos x="112" y="49"/>
                    </a:cxn>
                    <a:cxn ang="0">
                      <a:pos x="88" y="54"/>
                    </a:cxn>
                    <a:cxn ang="0">
                      <a:pos x="68" y="68"/>
                    </a:cxn>
                    <a:cxn ang="0">
                      <a:pos x="61" y="77"/>
                    </a:cxn>
                    <a:cxn ang="0">
                      <a:pos x="51" y="99"/>
                    </a:cxn>
                    <a:cxn ang="0">
                      <a:pos x="50" y="111"/>
                    </a:cxn>
                    <a:cxn ang="0">
                      <a:pos x="51" y="124"/>
                    </a:cxn>
                    <a:cxn ang="0">
                      <a:pos x="61" y="146"/>
                    </a:cxn>
                    <a:cxn ang="0">
                      <a:pos x="68" y="154"/>
                    </a:cxn>
                    <a:cxn ang="0">
                      <a:pos x="88" y="168"/>
                    </a:cxn>
                    <a:cxn ang="0">
                      <a:pos x="112" y="173"/>
                    </a:cxn>
                    <a:cxn ang="0">
                      <a:pos x="192" y="173"/>
                    </a:cxn>
                    <a:cxn ang="0">
                      <a:pos x="213" y="169"/>
                    </a:cxn>
                    <a:cxn ang="0">
                      <a:pos x="232" y="158"/>
                    </a:cxn>
                    <a:cxn ang="0">
                      <a:pos x="292" y="158"/>
                    </a:cxn>
                    <a:cxn ang="0">
                      <a:pos x="282" y="175"/>
                    </a:cxn>
                    <a:cxn ang="0">
                      <a:pos x="271" y="189"/>
                    </a:cxn>
                    <a:cxn ang="0">
                      <a:pos x="262" y="196"/>
                    </a:cxn>
                    <a:cxn ang="0">
                      <a:pos x="245" y="209"/>
                    </a:cxn>
                    <a:cxn ang="0">
                      <a:pos x="225" y="217"/>
                    </a:cxn>
                    <a:cxn ang="0">
                      <a:pos x="203" y="221"/>
                    </a:cxn>
                    <a:cxn ang="0">
                      <a:pos x="112" y="222"/>
                    </a:cxn>
                    <a:cxn ang="0">
                      <a:pos x="100" y="221"/>
                    </a:cxn>
                    <a:cxn ang="0">
                      <a:pos x="78" y="217"/>
                    </a:cxn>
                    <a:cxn ang="0">
                      <a:pos x="58" y="209"/>
                    </a:cxn>
                    <a:cxn ang="0">
                      <a:pos x="41" y="196"/>
                    </a:cxn>
                    <a:cxn ang="0">
                      <a:pos x="34" y="189"/>
                    </a:cxn>
                    <a:cxn ang="0">
                      <a:pos x="20" y="173"/>
                    </a:cxn>
                    <a:cxn ang="0">
                      <a:pos x="9" y="154"/>
                    </a:cxn>
                    <a:cxn ang="0">
                      <a:pos x="3" y="133"/>
                    </a:cxn>
                    <a:cxn ang="0">
                      <a:pos x="0" y="111"/>
                    </a:cxn>
                    <a:cxn ang="0">
                      <a:pos x="0" y="111"/>
                    </a:cxn>
                    <a:cxn ang="0">
                      <a:pos x="3" y="89"/>
                    </a:cxn>
                    <a:cxn ang="0">
                      <a:pos x="9" y="68"/>
                    </a:cxn>
                    <a:cxn ang="0">
                      <a:pos x="20" y="49"/>
                    </a:cxn>
                    <a:cxn ang="0">
                      <a:pos x="34" y="32"/>
                    </a:cxn>
                    <a:cxn ang="0">
                      <a:pos x="41" y="26"/>
                    </a:cxn>
                    <a:cxn ang="0">
                      <a:pos x="58" y="13"/>
                    </a:cxn>
                    <a:cxn ang="0">
                      <a:pos x="78" y="5"/>
                    </a:cxn>
                    <a:cxn ang="0">
                      <a:pos x="100" y="0"/>
                    </a:cxn>
                    <a:cxn ang="0">
                      <a:pos x="112" y="0"/>
                    </a:cxn>
                  </a:cxnLst>
                  <a:rect l="0" t="0" r="r" b="b"/>
                  <a:pathLst>
                    <a:path w="292" h="222">
                      <a:moveTo>
                        <a:pt x="112" y="0"/>
                      </a:moveTo>
                      <a:lnTo>
                        <a:pt x="192" y="0"/>
                      </a:lnTo>
                      <a:lnTo>
                        <a:pt x="192" y="0"/>
                      </a:lnTo>
                      <a:lnTo>
                        <a:pt x="203" y="0"/>
                      </a:lnTo>
                      <a:lnTo>
                        <a:pt x="214" y="2"/>
                      </a:lnTo>
                      <a:lnTo>
                        <a:pt x="225" y="5"/>
                      </a:lnTo>
                      <a:lnTo>
                        <a:pt x="235" y="9"/>
                      </a:lnTo>
                      <a:lnTo>
                        <a:pt x="245" y="13"/>
                      </a:lnTo>
                      <a:lnTo>
                        <a:pt x="254" y="18"/>
                      </a:lnTo>
                      <a:lnTo>
                        <a:pt x="262" y="26"/>
                      </a:lnTo>
                      <a:lnTo>
                        <a:pt x="271" y="32"/>
                      </a:lnTo>
                      <a:lnTo>
                        <a:pt x="271" y="32"/>
                      </a:lnTo>
                      <a:lnTo>
                        <a:pt x="277" y="39"/>
                      </a:lnTo>
                      <a:lnTo>
                        <a:pt x="282" y="47"/>
                      </a:lnTo>
                      <a:lnTo>
                        <a:pt x="288" y="56"/>
                      </a:lnTo>
                      <a:lnTo>
                        <a:pt x="292" y="63"/>
                      </a:lnTo>
                      <a:lnTo>
                        <a:pt x="232" y="63"/>
                      </a:lnTo>
                      <a:lnTo>
                        <a:pt x="232" y="63"/>
                      </a:lnTo>
                      <a:lnTo>
                        <a:pt x="223" y="58"/>
                      </a:lnTo>
                      <a:lnTo>
                        <a:pt x="213" y="53"/>
                      </a:lnTo>
                      <a:lnTo>
                        <a:pt x="203" y="51"/>
                      </a:lnTo>
                      <a:lnTo>
                        <a:pt x="192" y="49"/>
                      </a:lnTo>
                      <a:lnTo>
                        <a:pt x="112" y="49"/>
                      </a:lnTo>
                      <a:lnTo>
                        <a:pt x="112" y="49"/>
                      </a:lnTo>
                      <a:lnTo>
                        <a:pt x="99" y="51"/>
                      </a:lnTo>
                      <a:lnTo>
                        <a:pt x="88" y="54"/>
                      </a:lnTo>
                      <a:lnTo>
                        <a:pt x="77" y="60"/>
                      </a:lnTo>
                      <a:lnTo>
                        <a:pt x="68" y="68"/>
                      </a:lnTo>
                      <a:lnTo>
                        <a:pt x="68" y="68"/>
                      </a:lnTo>
                      <a:lnTo>
                        <a:pt x="61" y="77"/>
                      </a:lnTo>
                      <a:lnTo>
                        <a:pt x="55" y="86"/>
                      </a:lnTo>
                      <a:lnTo>
                        <a:pt x="51" y="99"/>
                      </a:lnTo>
                      <a:lnTo>
                        <a:pt x="50" y="111"/>
                      </a:lnTo>
                      <a:lnTo>
                        <a:pt x="50" y="111"/>
                      </a:lnTo>
                      <a:lnTo>
                        <a:pt x="50" y="111"/>
                      </a:lnTo>
                      <a:lnTo>
                        <a:pt x="51" y="124"/>
                      </a:lnTo>
                      <a:lnTo>
                        <a:pt x="55" y="135"/>
                      </a:lnTo>
                      <a:lnTo>
                        <a:pt x="61" y="146"/>
                      </a:lnTo>
                      <a:lnTo>
                        <a:pt x="68" y="154"/>
                      </a:lnTo>
                      <a:lnTo>
                        <a:pt x="68" y="154"/>
                      </a:lnTo>
                      <a:lnTo>
                        <a:pt x="77" y="162"/>
                      </a:lnTo>
                      <a:lnTo>
                        <a:pt x="88" y="168"/>
                      </a:lnTo>
                      <a:lnTo>
                        <a:pt x="99" y="172"/>
                      </a:lnTo>
                      <a:lnTo>
                        <a:pt x="112" y="173"/>
                      </a:lnTo>
                      <a:lnTo>
                        <a:pt x="192" y="173"/>
                      </a:lnTo>
                      <a:lnTo>
                        <a:pt x="192" y="173"/>
                      </a:lnTo>
                      <a:lnTo>
                        <a:pt x="203" y="172"/>
                      </a:lnTo>
                      <a:lnTo>
                        <a:pt x="213" y="169"/>
                      </a:lnTo>
                      <a:lnTo>
                        <a:pt x="223" y="164"/>
                      </a:lnTo>
                      <a:lnTo>
                        <a:pt x="232" y="158"/>
                      </a:lnTo>
                      <a:lnTo>
                        <a:pt x="292" y="158"/>
                      </a:lnTo>
                      <a:lnTo>
                        <a:pt x="292" y="158"/>
                      </a:lnTo>
                      <a:lnTo>
                        <a:pt x="288" y="167"/>
                      </a:lnTo>
                      <a:lnTo>
                        <a:pt x="282" y="175"/>
                      </a:lnTo>
                      <a:lnTo>
                        <a:pt x="277" y="183"/>
                      </a:lnTo>
                      <a:lnTo>
                        <a:pt x="271" y="189"/>
                      </a:lnTo>
                      <a:lnTo>
                        <a:pt x="271" y="189"/>
                      </a:lnTo>
                      <a:lnTo>
                        <a:pt x="262" y="196"/>
                      </a:lnTo>
                      <a:lnTo>
                        <a:pt x="254" y="203"/>
                      </a:lnTo>
                      <a:lnTo>
                        <a:pt x="245" y="209"/>
                      </a:lnTo>
                      <a:lnTo>
                        <a:pt x="235" y="214"/>
                      </a:lnTo>
                      <a:lnTo>
                        <a:pt x="225" y="217"/>
                      </a:lnTo>
                      <a:lnTo>
                        <a:pt x="214" y="220"/>
                      </a:lnTo>
                      <a:lnTo>
                        <a:pt x="203" y="221"/>
                      </a:lnTo>
                      <a:lnTo>
                        <a:pt x="192" y="222"/>
                      </a:lnTo>
                      <a:lnTo>
                        <a:pt x="112" y="222"/>
                      </a:lnTo>
                      <a:lnTo>
                        <a:pt x="112" y="222"/>
                      </a:lnTo>
                      <a:lnTo>
                        <a:pt x="100" y="221"/>
                      </a:lnTo>
                      <a:lnTo>
                        <a:pt x="89" y="220"/>
                      </a:lnTo>
                      <a:lnTo>
                        <a:pt x="78" y="217"/>
                      </a:lnTo>
                      <a:lnTo>
                        <a:pt x="68" y="214"/>
                      </a:lnTo>
                      <a:lnTo>
                        <a:pt x="58" y="209"/>
                      </a:lnTo>
                      <a:lnTo>
                        <a:pt x="50" y="203"/>
                      </a:lnTo>
                      <a:lnTo>
                        <a:pt x="41" y="196"/>
                      </a:lnTo>
                      <a:lnTo>
                        <a:pt x="34" y="189"/>
                      </a:lnTo>
                      <a:lnTo>
                        <a:pt x="34" y="189"/>
                      </a:lnTo>
                      <a:lnTo>
                        <a:pt x="26" y="182"/>
                      </a:lnTo>
                      <a:lnTo>
                        <a:pt x="20" y="173"/>
                      </a:lnTo>
                      <a:lnTo>
                        <a:pt x="14" y="164"/>
                      </a:lnTo>
                      <a:lnTo>
                        <a:pt x="9" y="154"/>
                      </a:lnTo>
                      <a:lnTo>
                        <a:pt x="5" y="143"/>
                      </a:lnTo>
                      <a:lnTo>
                        <a:pt x="3" y="133"/>
                      </a:lnTo>
                      <a:lnTo>
                        <a:pt x="2" y="122"/>
                      </a:lnTo>
                      <a:lnTo>
                        <a:pt x="0" y="111"/>
                      </a:lnTo>
                      <a:lnTo>
                        <a:pt x="0" y="111"/>
                      </a:lnTo>
                      <a:lnTo>
                        <a:pt x="0" y="111"/>
                      </a:lnTo>
                      <a:lnTo>
                        <a:pt x="2" y="100"/>
                      </a:lnTo>
                      <a:lnTo>
                        <a:pt x="3" y="89"/>
                      </a:lnTo>
                      <a:lnTo>
                        <a:pt x="5" y="78"/>
                      </a:lnTo>
                      <a:lnTo>
                        <a:pt x="9" y="68"/>
                      </a:lnTo>
                      <a:lnTo>
                        <a:pt x="14" y="58"/>
                      </a:lnTo>
                      <a:lnTo>
                        <a:pt x="20" y="49"/>
                      </a:lnTo>
                      <a:lnTo>
                        <a:pt x="26" y="41"/>
                      </a:lnTo>
                      <a:lnTo>
                        <a:pt x="34" y="32"/>
                      </a:lnTo>
                      <a:lnTo>
                        <a:pt x="34" y="32"/>
                      </a:lnTo>
                      <a:lnTo>
                        <a:pt x="41" y="26"/>
                      </a:lnTo>
                      <a:lnTo>
                        <a:pt x="50" y="18"/>
                      </a:lnTo>
                      <a:lnTo>
                        <a:pt x="58" y="13"/>
                      </a:lnTo>
                      <a:lnTo>
                        <a:pt x="68" y="9"/>
                      </a:lnTo>
                      <a:lnTo>
                        <a:pt x="78" y="5"/>
                      </a:lnTo>
                      <a:lnTo>
                        <a:pt x="89" y="2"/>
                      </a:lnTo>
                      <a:lnTo>
                        <a:pt x="100" y="0"/>
                      </a:lnTo>
                      <a:lnTo>
                        <a:pt x="112" y="0"/>
                      </a:lnTo>
                      <a:lnTo>
                        <a:pt x="112" y="0"/>
                      </a:lnTo>
                      <a:close/>
                    </a:path>
                  </a:pathLst>
                </a:custGeom>
                <a:grpFill/>
                <a:ln w="9525">
                  <a:noFill/>
                  <a:round/>
                </a:ln>
              </p:spPr>
              <p:txBody>
                <a:bodyPr/>
                <a:lstStyle/>
                <a:p>
                  <a:pPr fontAlgn="auto">
                    <a:spcBef>
                      <a:spcPts val="0"/>
                    </a:spcBef>
                    <a:spcAft>
                      <a:spcPts val="0"/>
                    </a:spcAft>
                    <a:defRPr/>
                  </a:pPr>
                  <a:endParaRPr lang="en-US">
                    <a:latin typeface="+mn-lt"/>
                    <a:cs typeface="+mn-cs"/>
                  </a:endParaRPr>
                </a:p>
              </p:txBody>
            </p:sp>
            <p:sp>
              <p:nvSpPr>
                <p:cNvPr id="69" name="Freeform 20"/>
                <p:cNvSpPr/>
                <p:nvPr/>
              </p:nvSpPr>
              <p:spPr bwMode="auto">
                <a:xfrm>
                  <a:off x="1714480" y="4357700"/>
                  <a:ext cx="230188" cy="177800"/>
                </a:xfrm>
                <a:custGeom>
                  <a:avLst/>
                  <a:gdLst/>
                  <a:ahLst/>
                  <a:cxnLst>
                    <a:cxn ang="0">
                      <a:pos x="181" y="0"/>
                    </a:cxn>
                    <a:cxn ang="0">
                      <a:pos x="192" y="0"/>
                    </a:cxn>
                    <a:cxn ang="0">
                      <a:pos x="213" y="5"/>
                    </a:cxn>
                    <a:cxn ang="0">
                      <a:pos x="234" y="13"/>
                    </a:cxn>
                    <a:cxn ang="0">
                      <a:pos x="251" y="26"/>
                    </a:cxn>
                    <a:cxn ang="0">
                      <a:pos x="258" y="32"/>
                    </a:cxn>
                    <a:cxn ang="0">
                      <a:pos x="272" y="49"/>
                    </a:cxn>
                    <a:cxn ang="0">
                      <a:pos x="283" y="68"/>
                    </a:cxn>
                    <a:cxn ang="0">
                      <a:pos x="289" y="89"/>
                    </a:cxn>
                    <a:cxn ang="0">
                      <a:pos x="292" y="111"/>
                    </a:cxn>
                    <a:cxn ang="0">
                      <a:pos x="292" y="111"/>
                    </a:cxn>
                    <a:cxn ang="0">
                      <a:pos x="289" y="133"/>
                    </a:cxn>
                    <a:cxn ang="0">
                      <a:pos x="283" y="154"/>
                    </a:cxn>
                    <a:cxn ang="0">
                      <a:pos x="272" y="173"/>
                    </a:cxn>
                    <a:cxn ang="0">
                      <a:pos x="258" y="189"/>
                    </a:cxn>
                    <a:cxn ang="0">
                      <a:pos x="251" y="196"/>
                    </a:cxn>
                    <a:cxn ang="0">
                      <a:pos x="234" y="209"/>
                    </a:cxn>
                    <a:cxn ang="0">
                      <a:pos x="213" y="217"/>
                    </a:cxn>
                    <a:cxn ang="0">
                      <a:pos x="192" y="221"/>
                    </a:cxn>
                    <a:cxn ang="0">
                      <a:pos x="100" y="222"/>
                    </a:cxn>
                    <a:cxn ang="0">
                      <a:pos x="89" y="221"/>
                    </a:cxn>
                    <a:cxn ang="0">
                      <a:pos x="67" y="217"/>
                    </a:cxn>
                    <a:cxn ang="0">
                      <a:pos x="47" y="209"/>
                    </a:cxn>
                    <a:cxn ang="0">
                      <a:pos x="30" y="196"/>
                    </a:cxn>
                    <a:cxn ang="0">
                      <a:pos x="21" y="189"/>
                    </a:cxn>
                    <a:cxn ang="0">
                      <a:pos x="9" y="175"/>
                    </a:cxn>
                    <a:cxn ang="0">
                      <a:pos x="0" y="158"/>
                    </a:cxn>
                    <a:cxn ang="0">
                      <a:pos x="61" y="158"/>
                    </a:cxn>
                    <a:cxn ang="0">
                      <a:pos x="79" y="169"/>
                    </a:cxn>
                    <a:cxn ang="0">
                      <a:pos x="100" y="173"/>
                    </a:cxn>
                    <a:cxn ang="0">
                      <a:pos x="181" y="173"/>
                    </a:cxn>
                    <a:cxn ang="0">
                      <a:pos x="204" y="168"/>
                    </a:cxn>
                    <a:cxn ang="0">
                      <a:pos x="224" y="154"/>
                    </a:cxn>
                    <a:cxn ang="0">
                      <a:pos x="231" y="146"/>
                    </a:cxn>
                    <a:cxn ang="0">
                      <a:pos x="241" y="124"/>
                    </a:cxn>
                    <a:cxn ang="0">
                      <a:pos x="242" y="111"/>
                    </a:cxn>
                    <a:cxn ang="0">
                      <a:pos x="241" y="99"/>
                    </a:cxn>
                    <a:cxn ang="0">
                      <a:pos x="231" y="77"/>
                    </a:cxn>
                    <a:cxn ang="0">
                      <a:pos x="224" y="68"/>
                    </a:cxn>
                    <a:cxn ang="0">
                      <a:pos x="204" y="54"/>
                    </a:cxn>
                    <a:cxn ang="0">
                      <a:pos x="181" y="49"/>
                    </a:cxn>
                    <a:cxn ang="0">
                      <a:pos x="100" y="49"/>
                    </a:cxn>
                    <a:cxn ang="0">
                      <a:pos x="79" y="53"/>
                    </a:cxn>
                    <a:cxn ang="0">
                      <a:pos x="61" y="63"/>
                    </a:cxn>
                    <a:cxn ang="0">
                      <a:pos x="0" y="63"/>
                    </a:cxn>
                    <a:cxn ang="0">
                      <a:pos x="9" y="47"/>
                    </a:cxn>
                    <a:cxn ang="0">
                      <a:pos x="21" y="32"/>
                    </a:cxn>
                    <a:cxn ang="0">
                      <a:pos x="30" y="26"/>
                    </a:cxn>
                    <a:cxn ang="0">
                      <a:pos x="47" y="13"/>
                    </a:cxn>
                    <a:cxn ang="0">
                      <a:pos x="67" y="5"/>
                    </a:cxn>
                    <a:cxn ang="0">
                      <a:pos x="89" y="0"/>
                    </a:cxn>
                    <a:cxn ang="0">
                      <a:pos x="100" y="0"/>
                    </a:cxn>
                  </a:cxnLst>
                  <a:rect l="0" t="0" r="r" b="b"/>
                  <a:pathLst>
                    <a:path w="292" h="222">
                      <a:moveTo>
                        <a:pt x="100" y="0"/>
                      </a:moveTo>
                      <a:lnTo>
                        <a:pt x="181" y="0"/>
                      </a:lnTo>
                      <a:lnTo>
                        <a:pt x="181" y="0"/>
                      </a:lnTo>
                      <a:lnTo>
                        <a:pt x="192" y="0"/>
                      </a:lnTo>
                      <a:lnTo>
                        <a:pt x="203" y="2"/>
                      </a:lnTo>
                      <a:lnTo>
                        <a:pt x="213" y="5"/>
                      </a:lnTo>
                      <a:lnTo>
                        <a:pt x="224" y="9"/>
                      </a:lnTo>
                      <a:lnTo>
                        <a:pt x="234" y="13"/>
                      </a:lnTo>
                      <a:lnTo>
                        <a:pt x="242" y="18"/>
                      </a:lnTo>
                      <a:lnTo>
                        <a:pt x="251" y="26"/>
                      </a:lnTo>
                      <a:lnTo>
                        <a:pt x="258" y="32"/>
                      </a:lnTo>
                      <a:lnTo>
                        <a:pt x="258" y="32"/>
                      </a:lnTo>
                      <a:lnTo>
                        <a:pt x="266" y="41"/>
                      </a:lnTo>
                      <a:lnTo>
                        <a:pt x="272" y="49"/>
                      </a:lnTo>
                      <a:lnTo>
                        <a:pt x="278" y="58"/>
                      </a:lnTo>
                      <a:lnTo>
                        <a:pt x="283" y="68"/>
                      </a:lnTo>
                      <a:lnTo>
                        <a:pt x="287" y="78"/>
                      </a:lnTo>
                      <a:lnTo>
                        <a:pt x="289" y="89"/>
                      </a:lnTo>
                      <a:lnTo>
                        <a:pt x="291" y="100"/>
                      </a:lnTo>
                      <a:lnTo>
                        <a:pt x="292" y="111"/>
                      </a:lnTo>
                      <a:lnTo>
                        <a:pt x="292" y="111"/>
                      </a:lnTo>
                      <a:lnTo>
                        <a:pt x="292" y="111"/>
                      </a:lnTo>
                      <a:lnTo>
                        <a:pt x="291" y="122"/>
                      </a:lnTo>
                      <a:lnTo>
                        <a:pt x="289" y="133"/>
                      </a:lnTo>
                      <a:lnTo>
                        <a:pt x="287" y="143"/>
                      </a:lnTo>
                      <a:lnTo>
                        <a:pt x="283" y="154"/>
                      </a:lnTo>
                      <a:lnTo>
                        <a:pt x="278" y="164"/>
                      </a:lnTo>
                      <a:lnTo>
                        <a:pt x="272" y="173"/>
                      </a:lnTo>
                      <a:lnTo>
                        <a:pt x="266" y="182"/>
                      </a:lnTo>
                      <a:lnTo>
                        <a:pt x="258" y="189"/>
                      </a:lnTo>
                      <a:lnTo>
                        <a:pt x="258" y="189"/>
                      </a:lnTo>
                      <a:lnTo>
                        <a:pt x="251" y="196"/>
                      </a:lnTo>
                      <a:lnTo>
                        <a:pt x="242" y="203"/>
                      </a:lnTo>
                      <a:lnTo>
                        <a:pt x="234" y="209"/>
                      </a:lnTo>
                      <a:lnTo>
                        <a:pt x="224" y="214"/>
                      </a:lnTo>
                      <a:lnTo>
                        <a:pt x="213" y="217"/>
                      </a:lnTo>
                      <a:lnTo>
                        <a:pt x="203" y="220"/>
                      </a:lnTo>
                      <a:lnTo>
                        <a:pt x="192" y="221"/>
                      </a:lnTo>
                      <a:lnTo>
                        <a:pt x="181" y="222"/>
                      </a:lnTo>
                      <a:lnTo>
                        <a:pt x="100" y="222"/>
                      </a:lnTo>
                      <a:lnTo>
                        <a:pt x="100" y="222"/>
                      </a:lnTo>
                      <a:lnTo>
                        <a:pt x="89" y="221"/>
                      </a:lnTo>
                      <a:lnTo>
                        <a:pt x="78" y="220"/>
                      </a:lnTo>
                      <a:lnTo>
                        <a:pt x="67" y="217"/>
                      </a:lnTo>
                      <a:lnTo>
                        <a:pt x="57" y="214"/>
                      </a:lnTo>
                      <a:lnTo>
                        <a:pt x="47" y="209"/>
                      </a:lnTo>
                      <a:lnTo>
                        <a:pt x="38" y="203"/>
                      </a:lnTo>
                      <a:lnTo>
                        <a:pt x="30" y="196"/>
                      </a:lnTo>
                      <a:lnTo>
                        <a:pt x="21" y="189"/>
                      </a:lnTo>
                      <a:lnTo>
                        <a:pt x="21" y="189"/>
                      </a:lnTo>
                      <a:lnTo>
                        <a:pt x="15" y="183"/>
                      </a:lnTo>
                      <a:lnTo>
                        <a:pt x="9" y="175"/>
                      </a:lnTo>
                      <a:lnTo>
                        <a:pt x="4" y="167"/>
                      </a:lnTo>
                      <a:lnTo>
                        <a:pt x="0" y="158"/>
                      </a:lnTo>
                      <a:lnTo>
                        <a:pt x="61" y="158"/>
                      </a:lnTo>
                      <a:lnTo>
                        <a:pt x="61" y="158"/>
                      </a:lnTo>
                      <a:lnTo>
                        <a:pt x="69" y="164"/>
                      </a:lnTo>
                      <a:lnTo>
                        <a:pt x="79" y="169"/>
                      </a:lnTo>
                      <a:lnTo>
                        <a:pt x="89" y="172"/>
                      </a:lnTo>
                      <a:lnTo>
                        <a:pt x="100" y="173"/>
                      </a:lnTo>
                      <a:lnTo>
                        <a:pt x="181" y="173"/>
                      </a:lnTo>
                      <a:lnTo>
                        <a:pt x="181" y="173"/>
                      </a:lnTo>
                      <a:lnTo>
                        <a:pt x="193" y="172"/>
                      </a:lnTo>
                      <a:lnTo>
                        <a:pt x="204" y="168"/>
                      </a:lnTo>
                      <a:lnTo>
                        <a:pt x="215" y="162"/>
                      </a:lnTo>
                      <a:lnTo>
                        <a:pt x="224" y="154"/>
                      </a:lnTo>
                      <a:lnTo>
                        <a:pt x="224" y="154"/>
                      </a:lnTo>
                      <a:lnTo>
                        <a:pt x="231" y="146"/>
                      </a:lnTo>
                      <a:lnTo>
                        <a:pt x="237" y="135"/>
                      </a:lnTo>
                      <a:lnTo>
                        <a:pt x="241" y="124"/>
                      </a:lnTo>
                      <a:lnTo>
                        <a:pt x="242" y="111"/>
                      </a:lnTo>
                      <a:lnTo>
                        <a:pt x="242" y="111"/>
                      </a:lnTo>
                      <a:lnTo>
                        <a:pt x="242" y="111"/>
                      </a:lnTo>
                      <a:lnTo>
                        <a:pt x="241" y="99"/>
                      </a:lnTo>
                      <a:lnTo>
                        <a:pt x="237" y="86"/>
                      </a:lnTo>
                      <a:lnTo>
                        <a:pt x="231" y="77"/>
                      </a:lnTo>
                      <a:lnTo>
                        <a:pt x="224" y="68"/>
                      </a:lnTo>
                      <a:lnTo>
                        <a:pt x="224" y="68"/>
                      </a:lnTo>
                      <a:lnTo>
                        <a:pt x="215" y="60"/>
                      </a:lnTo>
                      <a:lnTo>
                        <a:pt x="204" y="54"/>
                      </a:lnTo>
                      <a:lnTo>
                        <a:pt x="193" y="51"/>
                      </a:lnTo>
                      <a:lnTo>
                        <a:pt x="181" y="49"/>
                      </a:lnTo>
                      <a:lnTo>
                        <a:pt x="100" y="49"/>
                      </a:lnTo>
                      <a:lnTo>
                        <a:pt x="100" y="49"/>
                      </a:lnTo>
                      <a:lnTo>
                        <a:pt x="89" y="51"/>
                      </a:lnTo>
                      <a:lnTo>
                        <a:pt x="79" y="53"/>
                      </a:lnTo>
                      <a:lnTo>
                        <a:pt x="69" y="58"/>
                      </a:lnTo>
                      <a:lnTo>
                        <a:pt x="61" y="63"/>
                      </a:lnTo>
                      <a:lnTo>
                        <a:pt x="0" y="63"/>
                      </a:lnTo>
                      <a:lnTo>
                        <a:pt x="0" y="63"/>
                      </a:lnTo>
                      <a:lnTo>
                        <a:pt x="4" y="56"/>
                      </a:lnTo>
                      <a:lnTo>
                        <a:pt x="9" y="47"/>
                      </a:lnTo>
                      <a:lnTo>
                        <a:pt x="15" y="39"/>
                      </a:lnTo>
                      <a:lnTo>
                        <a:pt x="21" y="32"/>
                      </a:lnTo>
                      <a:lnTo>
                        <a:pt x="21" y="32"/>
                      </a:lnTo>
                      <a:lnTo>
                        <a:pt x="30" y="26"/>
                      </a:lnTo>
                      <a:lnTo>
                        <a:pt x="38" y="18"/>
                      </a:lnTo>
                      <a:lnTo>
                        <a:pt x="47" y="13"/>
                      </a:lnTo>
                      <a:lnTo>
                        <a:pt x="57" y="9"/>
                      </a:lnTo>
                      <a:lnTo>
                        <a:pt x="67" y="5"/>
                      </a:lnTo>
                      <a:lnTo>
                        <a:pt x="78" y="2"/>
                      </a:lnTo>
                      <a:lnTo>
                        <a:pt x="89" y="0"/>
                      </a:lnTo>
                      <a:lnTo>
                        <a:pt x="100" y="0"/>
                      </a:lnTo>
                      <a:lnTo>
                        <a:pt x="100" y="0"/>
                      </a:lnTo>
                      <a:close/>
                    </a:path>
                  </a:pathLst>
                </a:custGeom>
                <a:grpFill/>
                <a:ln w="9525">
                  <a:noFill/>
                  <a:round/>
                </a:ln>
              </p:spPr>
              <p:txBody>
                <a:bodyPr/>
                <a:lstStyle/>
                <a:p>
                  <a:pPr fontAlgn="auto">
                    <a:spcBef>
                      <a:spcPts val="0"/>
                    </a:spcBef>
                    <a:spcAft>
                      <a:spcPts val="0"/>
                    </a:spcAft>
                    <a:defRPr/>
                  </a:pPr>
                  <a:endParaRPr lang="en-US">
                    <a:latin typeface="+mn-lt"/>
                    <a:cs typeface="+mn-cs"/>
                  </a:endParaRPr>
                </a:p>
              </p:txBody>
            </p:sp>
            <p:sp>
              <p:nvSpPr>
                <p:cNvPr id="70" name="Freeform 21"/>
                <p:cNvSpPr/>
                <p:nvPr/>
              </p:nvSpPr>
              <p:spPr bwMode="auto">
                <a:xfrm>
                  <a:off x="1601767" y="4427550"/>
                  <a:ext cx="195263" cy="36513"/>
                </a:xfrm>
                <a:custGeom>
                  <a:avLst/>
                  <a:gdLst/>
                  <a:ahLst/>
                  <a:cxnLst>
                    <a:cxn ang="0">
                      <a:pos x="24" y="0"/>
                    </a:cxn>
                    <a:cxn ang="0">
                      <a:pos x="224" y="0"/>
                    </a:cxn>
                    <a:cxn ang="0">
                      <a:pos x="224" y="0"/>
                    </a:cxn>
                    <a:cxn ang="0">
                      <a:pos x="229" y="1"/>
                    </a:cxn>
                    <a:cxn ang="0">
                      <a:pos x="233" y="2"/>
                    </a:cxn>
                    <a:cxn ang="0">
                      <a:pos x="236" y="5"/>
                    </a:cxn>
                    <a:cxn ang="0">
                      <a:pos x="240" y="7"/>
                    </a:cxn>
                    <a:cxn ang="0">
                      <a:pos x="242" y="11"/>
                    </a:cxn>
                    <a:cxn ang="0">
                      <a:pos x="245" y="14"/>
                    </a:cxn>
                    <a:cxn ang="0">
                      <a:pos x="246" y="18"/>
                    </a:cxn>
                    <a:cxn ang="0">
                      <a:pos x="246" y="23"/>
                    </a:cxn>
                    <a:cxn ang="0">
                      <a:pos x="246" y="23"/>
                    </a:cxn>
                    <a:cxn ang="0">
                      <a:pos x="246" y="23"/>
                    </a:cxn>
                    <a:cxn ang="0">
                      <a:pos x="246" y="28"/>
                    </a:cxn>
                    <a:cxn ang="0">
                      <a:pos x="245" y="32"/>
                    </a:cxn>
                    <a:cxn ang="0">
                      <a:pos x="242" y="36"/>
                    </a:cxn>
                    <a:cxn ang="0">
                      <a:pos x="240" y="39"/>
                    </a:cxn>
                    <a:cxn ang="0">
                      <a:pos x="236" y="42"/>
                    </a:cxn>
                    <a:cxn ang="0">
                      <a:pos x="233" y="44"/>
                    </a:cxn>
                    <a:cxn ang="0">
                      <a:pos x="229" y="45"/>
                    </a:cxn>
                    <a:cxn ang="0">
                      <a:pos x="224" y="45"/>
                    </a:cxn>
                    <a:cxn ang="0">
                      <a:pos x="24" y="45"/>
                    </a:cxn>
                    <a:cxn ang="0">
                      <a:pos x="24" y="45"/>
                    </a:cxn>
                    <a:cxn ang="0">
                      <a:pos x="19" y="45"/>
                    </a:cxn>
                    <a:cxn ang="0">
                      <a:pos x="14" y="44"/>
                    </a:cxn>
                    <a:cxn ang="0">
                      <a:pos x="10" y="42"/>
                    </a:cxn>
                    <a:cxn ang="0">
                      <a:pos x="6" y="39"/>
                    </a:cxn>
                    <a:cxn ang="0">
                      <a:pos x="4" y="36"/>
                    </a:cxn>
                    <a:cxn ang="0">
                      <a:pos x="3" y="32"/>
                    </a:cxn>
                    <a:cxn ang="0">
                      <a:pos x="0" y="28"/>
                    </a:cxn>
                    <a:cxn ang="0">
                      <a:pos x="0" y="23"/>
                    </a:cxn>
                    <a:cxn ang="0">
                      <a:pos x="0" y="23"/>
                    </a:cxn>
                    <a:cxn ang="0">
                      <a:pos x="0" y="23"/>
                    </a:cxn>
                    <a:cxn ang="0">
                      <a:pos x="0" y="18"/>
                    </a:cxn>
                    <a:cxn ang="0">
                      <a:pos x="3" y="14"/>
                    </a:cxn>
                    <a:cxn ang="0">
                      <a:pos x="4" y="11"/>
                    </a:cxn>
                    <a:cxn ang="0">
                      <a:pos x="6" y="7"/>
                    </a:cxn>
                    <a:cxn ang="0">
                      <a:pos x="10" y="5"/>
                    </a:cxn>
                    <a:cxn ang="0">
                      <a:pos x="14" y="2"/>
                    </a:cxn>
                    <a:cxn ang="0">
                      <a:pos x="19" y="1"/>
                    </a:cxn>
                    <a:cxn ang="0">
                      <a:pos x="24" y="0"/>
                    </a:cxn>
                    <a:cxn ang="0">
                      <a:pos x="24" y="0"/>
                    </a:cxn>
                  </a:cxnLst>
                  <a:rect l="0" t="0" r="r" b="b"/>
                  <a:pathLst>
                    <a:path w="246" h="45">
                      <a:moveTo>
                        <a:pt x="24" y="0"/>
                      </a:moveTo>
                      <a:lnTo>
                        <a:pt x="224" y="0"/>
                      </a:lnTo>
                      <a:lnTo>
                        <a:pt x="224" y="0"/>
                      </a:lnTo>
                      <a:lnTo>
                        <a:pt x="229" y="1"/>
                      </a:lnTo>
                      <a:lnTo>
                        <a:pt x="233" y="2"/>
                      </a:lnTo>
                      <a:lnTo>
                        <a:pt x="236" y="5"/>
                      </a:lnTo>
                      <a:lnTo>
                        <a:pt x="240" y="7"/>
                      </a:lnTo>
                      <a:lnTo>
                        <a:pt x="242" y="11"/>
                      </a:lnTo>
                      <a:lnTo>
                        <a:pt x="245" y="14"/>
                      </a:lnTo>
                      <a:lnTo>
                        <a:pt x="246" y="18"/>
                      </a:lnTo>
                      <a:lnTo>
                        <a:pt x="246" y="23"/>
                      </a:lnTo>
                      <a:lnTo>
                        <a:pt x="246" y="23"/>
                      </a:lnTo>
                      <a:lnTo>
                        <a:pt x="246" y="23"/>
                      </a:lnTo>
                      <a:lnTo>
                        <a:pt x="246" y="28"/>
                      </a:lnTo>
                      <a:lnTo>
                        <a:pt x="245" y="32"/>
                      </a:lnTo>
                      <a:lnTo>
                        <a:pt x="242" y="36"/>
                      </a:lnTo>
                      <a:lnTo>
                        <a:pt x="240" y="39"/>
                      </a:lnTo>
                      <a:lnTo>
                        <a:pt x="236" y="42"/>
                      </a:lnTo>
                      <a:lnTo>
                        <a:pt x="233" y="44"/>
                      </a:lnTo>
                      <a:lnTo>
                        <a:pt x="229" y="45"/>
                      </a:lnTo>
                      <a:lnTo>
                        <a:pt x="224" y="45"/>
                      </a:lnTo>
                      <a:lnTo>
                        <a:pt x="24" y="45"/>
                      </a:lnTo>
                      <a:lnTo>
                        <a:pt x="24" y="45"/>
                      </a:lnTo>
                      <a:lnTo>
                        <a:pt x="19" y="45"/>
                      </a:lnTo>
                      <a:lnTo>
                        <a:pt x="14" y="44"/>
                      </a:lnTo>
                      <a:lnTo>
                        <a:pt x="10" y="42"/>
                      </a:lnTo>
                      <a:lnTo>
                        <a:pt x="6" y="39"/>
                      </a:lnTo>
                      <a:lnTo>
                        <a:pt x="4" y="36"/>
                      </a:lnTo>
                      <a:lnTo>
                        <a:pt x="3" y="32"/>
                      </a:lnTo>
                      <a:lnTo>
                        <a:pt x="0" y="28"/>
                      </a:lnTo>
                      <a:lnTo>
                        <a:pt x="0" y="23"/>
                      </a:lnTo>
                      <a:lnTo>
                        <a:pt x="0" y="23"/>
                      </a:lnTo>
                      <a:lnTo>
                        <a:pt x="0" y="23"/>
                      </a:lnTo>
                      <a:lnTo>
                        <a:pt x="0" y="18"/>
                      </a:lnTo>
                      <a:lnTo>
                        <a:pt x="3" y="14"/>
                      </a:lnTo>
                      <a:lnTo>
                        <a:pt x="4" y="11"/>
                      </a:lnTo>
                      <a:lnTo>
                        <a:pt x="6" y="7"/>
                      </a:lnTo>
                      <a:lnTo>
                        <a:pt x="10" y="5"/>
                      </a:lnTo>
                      <a:lnTo>
                        <a:pt x="14" y="2"/>
                      </a:lnTo>
                      <a:lnTo>
                        <a:pt x="19" y="1"/>
                      </a:lnTo>
                      <a:lnTo>
                        <a:pt x="24" y="0"/>
                      </a:lnTo>
                      <a:lnTo>
                        <a:pt x="24" y="0"/>
                      </a:lnTo>
                      <a:close/>
                    </a:path>
                  </a:pathLst>
                </a:custGeom>
                <a:grpFill/>
                <a:ln w="9525">
                  <a:noFill/>
                  <a:round/>
                </a:ln>
              </p:spPr>
              <p:txBody>
                <a:bodyPr/>
                <a:lstStyle/>
                <a:p>
                  <a:pPr fontAlgn="auto">
                    <a:spcBef>
                      <a:spcPts val="0"/>
                    </a:spcBef>
                    <a:spcAft>
                      <a:spcPts val="0"/>
                    </a:spcAft>
                    <a:defRPr/>
                  </a:pPr>
                  <a:endParaRPr lang="en-US">
                    <a:latin typeface="+mn-lt"/>
                    <a:cs typeface="+mn-cs"/>
                  </a:endParaRPr>
                </a:p>
              </p:txBody>
            </p:sp>
          </p:grpSp>
        </p:grpSp>
      </p:grpSp>
      <p:grpSp>
        <p:nvGrpSpPr>
          <p:cNvPr id="73" name="Group 52"/>
          <p:cNvGrpSpPr/>
          <p:nvPr/>
        </p:nvGrpSpPr>
        <p:grpSpPr bwMode="auto">
          <a:xfrm>
            <a:off x="8572500" y="4529668"/>
            <a:ext cx="2381251" cy="1934443"/>
            <a:chOff x="6429388" y="3396519"/>
            <a:chExt cx="1785950" cy="1452130"/>
          </a:xfrm>
        </p:grpSpPr>
        <p:grpSp>
          <p:nvGrpSpPr>
            <p:cNvPr id="74" name="Group 42"/>
            <p:cNvGrpSpPr/>
            <p:nvPr/>
          </p:nvGrpSpPr>
          <p:grpSpPr bwMode="auto">
            <a:xfrm>
              <a:off x="6429388" y="4000510"/>
              <a:ext cx="1785950" cy="848139"/>
              <a:chOff x="6429388" y="4000510"/>
              <a:chExt cx="1785950" cy="848139"/>
            </a:xfrm>
          </p:grpSpPr>
          <p:sp>
            <p:nvSpPr>
              <p:cNvPr id="80" name="Rectangle 18"/>
              <p:cNvSpPr>
                <a:spLocks noChangeArrowheads="1"/>
              </p:cNvSpPr>
              <p:nvPr/>
            </p:nvSpPr>
            <p:spPr bwMode="auto">
              <a:xfrm>
                <a:off x="6429388" y="4286262"/>
                <a:ext cx="1785950" cy="562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ms-MY" altLang="zh-CN" sz="1065">
                    <a:solidFill>
                      <a:schemeClr val="bg1"/>
                    </a:solidFill>
                    <a:latin typeface="Open Sans Light" panose="020B0306030504020204" pitchFamily="34" charset="0"/>
                    <a:cs typeface="Open Sans Light" panose="020B0306030504020204" pitchFamily="34" charset="0"/>
                  </a:rPr>
                  <a:t>consectetur adipiscing elit. Lorem ipsum dolor sit ametelit. Lorem ipsum dolor sit met, , consectetur adipiscing elit. </a:t>
                </a:r>
                <a:endParaRPr lang="id-ID" altLang="zh-CN" sz="1065">
                  <a:solidFill>
                    <a:schemeClr val="bg1"/>
                  </a:solidFill>
                  <a:latin typeface="Open Sans Light" panose="020B0306030504020204" pitchFamily="34" charset="0"/>
                  <a:cs typeface="Open Sans Light" panose="020B0306030504020204" pitchFamily="34" charset="0"/>
                </a:endParaRPr>
              </a:p>
            </p:txBody>
          </p:sp>
          <p:sp>
            <p:nvSpPr>
              <p:cNvPr id="81" name="Rectangle 21"/>
              <p:cNvSpPr>
                <a:spLocks noChangeArrowheads="1"/>
              </p:cNvSpPr>
              <p:nvPr/>
            </p:nvSpPr>
            <p:spPr bwMode="auto">
              <a:xfrm>
                <a:off x="6952937" y="4000510"/>
                <a:ext cx="839947" cy="254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zh-CN" sz="1600">
                    <a:solidFill>
                      <a:schemeClr val="bg1"/>
                    </a:solidFill>
                    <a:latin typeface="Open Sans" panose="020B0606030504020204" pitchFamily="34" charset="0"/>
                    <a:cs typeface="Open Sans" panose="020B0606030504020204" pitchFamily="34" charset="0"/>
                  </a:rPr>
                  <a:t>Searching</a:t>
                </a:r>
                <a:endParaRPr lang="en-US" altLang="zh-CN" sz="1600">
                  <a:solidFill>
                    <a:schemeClr val="bg1"/>
                  </a:solidFill>
                  <a:latin typeface="Open Sans" panose="020B0606030504020204" pitchFamily="34" charset="0"/>
                  <a:cs typeface="Open Sans" panose="020B0606030504020204" pitchFamily="34" charset="0"/>
                </a:endParaRPr>
              </a:p>
            </p:txBody>
          </p:sp>
        </p:grpSp>
        <p:grpSp>
          <p:nvGrpSpPr>
            <p:cNvPr id="75" name="Group 46"/>
            <p:cNvGrpSpPr/>
            <p:nvPr/>
          </p:nvGrpSpPr>
          <p:grpSpPr bwMode="auto">
            <a:xfrm>
              <a:off x="7072330" y="3396519"/>
              <a:ext cx="493602" cy="493602"/>
              <a:chOff x="7072330" y="3396519"/>
              <a:chExt cx="493602" cy="493602"/>
            </a:xfrm>
          </p:grpSpPr>
          <p:sp>
            <p:nvSpPr>
              <p:cNvPr id="76" name="Oval 14"/>
              <p:cNvSpPr/>
              <p:nvPr/>
            </p:nvSpPr>
            <p:spPr>
              <a:xfrm>
                <a:off x="7072330" y="3396519"/>
                <a:ext cx="493715" cy="49415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77" name="Group 40"/>
              <p:cNvGrpSpPr/>
              <p:nvPr/>
            </p:nvGrpSpPr>
            <p:grpSpPr>
              <a:xfrm>
                <a:off x="7196779" y="3508006"/>
                <a:ext cx="257392" cy="257392"/>
                <a:chOff x="928662" y="2428874"/>
                <a:chExt cx="366050" cy="366050"/>
              </a:xfrm>
              <a:solidFill>
                <a:schemeClr val="bg1"/>
              </a:solidFill>
            </p:grpSpPr>
            <p:sp>
              <p:nvSpPr>
                <p:cNvPr id="78" name="AutoShape 126"/>
                <p:cNvSpPr/>
                <p:nvPr/>
              </p:nvSpPr>
              <p:spPr bwMode="auto">
                <a:xfrm>
                  <a:off x="928662" y="2428874"/>
                  <a:ext cx="366050" cy="366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rgbClr val="FFFFFF"/>
                    </a:solidFill>
                    <a:effectLst>
                      <a:outerShdw blurRad="38100" dist="38100" dir="2700000" algn="tl">
                        <a:srgbClr val="000000"/>
                      </a:outerShdw>
                    </a:effectLst>
                    <a:latin typeface="+mn-lt"/>
                    <a:cs typeface="+mn-cs"/>
                  </a:endParaRPr>
                </a:p>
              </p:txBody>
            </p:sp>
            <p:sp>
              <p:nvSpPr>
                <p:cNvPr id="79" name="AutoShape 127"/>
                <p:cNvSpPr/>
                <p:nvPr/>
              </p:nvSpPr>
              <p:spPr bwMode="auto">
                <a:xfrm>
                  <a:off x="1076959" y="2485816"/>
                  <a:ext cx="86350" cy="857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rgbClr val="FFFFFF"/>
                    </a:solidFill>
                    <a:effectLst>
                      <a:outerShdw blurRad="38100" dist="38100" dir="2700000" algn="tl">
                        <a:srgbClr val="000000"/>
                      </a:outerShdw>
                    </a:effectLst>
                    <a:latin typeface="+mn-lt"/>
                    <a:cs typeface="+mn-cs"/>
                  </a:endParaRPr>
                </a:p>
              </p:txBody>
            </p:sp>
          </p:grpSp>
        </p:grpSp>
      </p:grpSp>
      <p:grpSp>
        <p:nvGrpSpPr>
          <p:cNvPr id="82" name="Group 51"/>
          <p:cNvGrpSpPr/>
          <p:nvPr/>
        </p:nvGrpSpPr>
        <p:grpSpPr bwMode="auto">
          <a:xfrm>
            <a:off x="4857752" y="4529668"/>
            <a:ext cx="2381249" cy="1934443"/>
            <a:chOff x="3643306" y="3396519"/>
            <a:chExt cx="1785950" cy="1452130"/>
          </a:xfrm>
        </p:grpSpPr>
        <p:grpSp>
          <p:nvGrpSpPr>
            <p:cNvPr id="83" name="Group 41"/>
            <p:cNvGrpSpPr/>
            <p:nvPr/>
          </p:nvGrpSpPr>
          <p:grpSpPr bwMode="auto">
            <a:xfrm>
              <a:off x="3643306" y="4000510"/>
              <a:ext cx="1785950" cy="848139"/>
              <a:chOff x="3643306" y="4000510"/>
              <a:chExt cx="1785950" cy="848139"/>
            </a:xfrm>
          </p:grpSpPr>
          <p:sp>
            <p:nvSpPr>
              <p:cNvPr id="89" name="Rectangle 17"/>
              <p:cNvSpPr>
                <a:spLocks noChangeArrowheads="1"/>
              </p:cNvSpPr>
              <p:nvPr/>
            </p:nvSpPr>
            <p:spPr bwMode="auto">
              <a:xfrm>
                <a:off x="3643306" y="4286262"/>
                <a:ext cx="1785950" cy="562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ms-MY" altLang="zh-CN" sz="1065">
                    <a:solidFill>
                      <a:schemeClr val="bg1"/>
                    </a:solidFill>
                    <a:latin typeface="Open Sans Light" panose="020B0306030504020204" pitchFamily="34" charset="0"/>
                    <a:cs typeface="Open Sans Light" panose="020B0306030504020204" pitchFamily="34" charset="0"/>
                  </a:rPr>
                  <a:t>consectetur adipiscing elit. Lorem ipsum dolor sit ametelit. Lorem ipsum dolor sit met, , consectetur adipiscing elit. </a:t>
                </a:r>
                <a:endParaRPr lang="id-ID" altLang="zh-CN" sz="1065">
                  <a:solidFill>
                    <a:schemeClr val="bg1"/>
                  </a:solidFill>
                  <a:latin typeface="Open Sans Light" panose="020B0306030504020204" pitchFamily="34" charset="0"/>
                  <a:cs typeface="Open Sans Light" panose="020B0306030504020204" pitchFamily="34" charset="0"/>
                </a:endParaRPr>
              </a:p>
            </p:txBody>
          </p:sp>
          <p:sp>
            <p:nvSpPr>
              <p:cNvPr id="90" name="Rectangle 20"/>
              <p:cNvSpPr>
                <a:spLocks noChangeArrowheads="1"/>
              </p:cNvSpPr>
              <p:nvPr/>
            </p:nvSpPr>
            <p:spPr bwMode="auto">
              <a:xfrm>
                <a:off x="3950911" y="4000510"/>
                <a:ext cx="1180284" cy="254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zh-CN" sz="1600">
                    <a:solidFill>
                      <a:schemeClr val="bg1"/>
                    </a:solidFill>
                    <a:latin typeface="Open Sans" panose="020B0606030504020204" pitchFamily="34" charset="0"/>
                    <a:cs typeface="Open Sans" panose="020B0606030504020204" pitchFamily="34" charset="0"/>
                  </a:rPr>
                  <a:t>Teamwork Key</a:t>
                </a:r>
                <a:endParaRPr lang="en-US" altLang="zh-CN" sz="1600">
                  <a:solidFill>
                    <a:schemeClr val="bg1"/>
                  </a:solidFill>
                  <a:latin typeface="Open Sans" panose="020B0606030504020204" pitchFamily="34" charset="0"/>
                  <a:cs typeface="Open Sans" panose="020B0606030504020204" pitchFamily="34" charset="0"/>
                </a:endParaRPr>
              </a:p>
            </p:txBody>
          </p:sp>
        </p:grpSp>
        <p:grpSp>
          <p:nvGrpSpPr>
            <p:cNvPr id="84" name="Group 45"/>
            <p:cNvGrpSpPr/>
            <p:nvPr/>
          </p:nvGrpSpPr>
          <p:grpSpPr bwMode="auto">
            <a:xfrm>
              <a:off x="4286248" y="3396519"/>
              <a:ext cx="493602" cy="493602"/>
              <a:chOff x="4286248" y="3396519"/>
              <a:chExt cx="493602" cy="493602"/>
            </a:xfrm>
          </p:grpSpPr>
          <p:sp>
            <p:nvSpPr>
              <p:cNvPr id="85" name="Oval 12"/>
              <p:cNvSpPr/>
              <p:nvPr/>
            </p:nvSpPr>
            <p:spPr>
              <a:xfrm>
                <a:off x="4286248" y="3396519"/>
                <a:ext cx="493717" cy="49415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86" name="Group 39"/>
              <p:cNvGrpSpPr/>
              <p:nvPr/>
            </p:nvGrpSpPr>
            <p:grpSpPr>
              <a:xfrm>
                <a:off x="4401717" y="3508006"/>
                <a:ext cx="257832" cy="257392"/>
                <a:chOff x="195935" y="2428874"/>
                <a:chExt cx="366676" cy="366050"/>
              </a:xfrm>
              <a:solidFill>
                <a:schemeClr val="bg1"/>
              </a:solidFill>
            </p:grpSpPr>
            <p:sp>
              <p:nvSpPr>
                <p:cNvPr id="87" name="AutoShape 128"/>
                <p:cNvSpPr/>
                <p:nvPr/>
              </p:nvSpPr>
              <p:spPr bwMode="auto">
                <a:xfrm>
                  <a:off x="195935" y="2428874"/>
                  <a:ext cx="366676" cy="366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rgbClr val="FFFFFF"/>
                    </a:solidFill>
                    <a:effectLst>
                      <a:outerShdw blurRad="38100" dist="38100" dir="2700000" algn="tl">
                        <a:srgbClr val="000000"/>
                      </a:outerShdw>
                    </a:effectLst>
                    <a:latin typeface="+mn-lt"/>
                    <a:cs typeface="+mn-cs"/>
                  </a:endParaRPr>
                </a:p>
              </p:txBody>
            </p:sp>
            <p:sp>
              <p:nvSpPr>
                <p:cNvPr id="88" name="AutoShape 129"/>
                <p:cNvSpPr/>
                <p:nvPr/>
              </p:nvSpPr>
              <p:spPr bwMode="auto">
                <a:xfrm>
                  <a:off x="424951" y="2474552"/>
                  <a:ext cx="91356" cy="91356"/>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p:spPr>
              <p:txBody>
                <a:bodyPr lIns="50800" tIns="50800" rIns="50800" bIns="50800" anchor="ctr"/>
                <a:lstStyle/>
                <a:p>
                  <a:pPr defTabSz="608965" fontAlgn="auto">
                    <a:spcBef>
                      <a:spcPts val="0"/>
                    </a:spcBef>
                    <a:spcAft>
                      <a:spcPts val="0"/>
                    </a:spcAft>
                    <a:defRPr/>
                  </a:pPr>
                  <a:endParaRPr lang="en-US" sz="4000">
                    <a:solidFill>
                      <a:srgbClr val="FFFFFF"/>
                    </a:solidFill>
                    <a:effectLst>
                      <a:outerShdw blurRad="38100" dist="38100" dir="2700000" algn="tl">
                        <a:srgbClr val="000000"/>
                      </a:outerShdw>
                    </a:effectLst>
                    <a:latin typeface="+mn-lt"/>
                    <a:cs typeface="+mn-cs"/>
                  </a:endParaRPr>
                </a:p>
              </p:txBody>
            </p:sp>
          </p:grpSp>
        </p:grpSp>
      </p:grpSp>
      <p:grpSp>
        <p:nvGrpSpPr>
          <p:cNvPr id="91" name="Group 2"/>
          <p:cNvGrpSpPr/>
          <p:nvPr/>
        </p:nvGrpSpPr>
        <p:grpSpPr bwMode="auto">
          <a:xfrm>
            <a:off x="4341975" y="1572684"/>
            <a:ext cx="3270988" cy="2711037"/>
            <a:chOff x="152400" y="438150"/>
            <a:chExt cx="6307824" cy="5228470"/>
          </a:xfrm>
        </p:grpSpPr>
        <p:pic>
          <p:nvPicPr>
            <p:cNvPr id="92" name="Picture 5" descr="imac.png"/>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52400" y="438150"/>
              <a:ext cx="6307824" cy="5228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 name="Rectangle 4"/>
            <p:cNvSpPr/>
            <p:nvPr/>
          </p:nvSpPr>
          <p:spPr>
            <a:xfrm>
              <a:off x="380982" y="666752"/>
              <a:ext cx="5865564" cy="3506589"/>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grpSp>
      <p:grpSp>
        <p:nvGrpSpPr>
          <p:cNvPr id="94" name="Group 2"/>
          <p:cNvGrpSpPr/>
          <p:nvPr/>
        </p:nvGrpSpPr>
        <p:grpSpPr bwMode="auto">
          <a:xfrm>
            <a:off x="8056725" y="1572684"/>
            <a:ext cx="3270988" cy="2711037"/>
            <a:chOff x="152400" y="438150"/>
            <a:chExt cx="6307824" cy="5228470"/>
          </a:xfrm>
        </p:grpSpPr>
        <p:pic>
          <p:nvPicPr>
            <p:cNvPr id="95" name="Picture 5" descr="imac.png"/>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52400" y="438150"/>
              <a:ext cx="6307824" cy="5228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6" name="Rectangle 4"/>
            <p:cNvSpPr/>
            <p:nvPr/>
          </p:nvSpPr>
          <p:spPr>
            <a:xfrm>
              <a:off x="380982" y="666752"/>
              <a:ext cx="5865564" cy="3506589"/>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grpSp>
      <p:grpSp>
        <p:nvGrpSpPr>
          <p:cNvPr id="47" name="组合 46"/>
          <p:cNvGrpSpPr/>
          <p:nvPr/>
        </p:nvGrpSpPr>
        <p:grpSpPr>
          <a:xfrm>
            <a:off x="1061509" y="273629"/>
            <a:ext cx="5200650" cy="881272"/>
            <a:chOff x="3495675" y="294079"/>
            <a:chExt cx="5200650" cy="881272"/>
          </a:xfrm>
        </p:grpSpPr>
        <p:sp>
          <p:nvSpPr>
            <p:cNvPr id="52" name="Rectangle 16"/>
            <p:cNvSpPr/>
            <p:nvPr/>
          </p:nvSpPr>
          <p:spPr>
            <a:xfrm>
              <a:off x="3576412" y="857251"/>
              <a:ext cx="4000500" cy="318100"/>
            </a:xfrm>
            <a:prstGeom prst="rect">
              <a:avLst/>
            </a:prstGeom>
          </p:spPr>
          <p:txBody>
            <a:bodyPr wrap="square">
              <a:spAutoFit/>
            </a:bodyPr>
            <a:lstStyle/>
            <a:p>
              <a:pPr fontAlgn="auto">
                <a:spcBef>
                  <a:spcPts val="0"/>
                </a:spcBef>
                <a:spcAft>
                  <a:spcPts val="0"/>
                </a:spcAft>
                <a:defRPr/>
              </a:pPr>
              <a:r>
                <a:rPr lang="en-US" sz="1400" spc="300" dirty="0" smtClean="0">
                  <a:solidFill>
                    <a:schemeClr val="bg1"/>
                  </a:solidFill>
                  <a:latin typeface="+mj-lt"/>
                  <a:ea typeface="Open Sans" panose="020B0606030504020204" pitchFamily="34" charset="0"/>
                  <a:cs typeface="Open Sans" panose="020B0606030504020204" pitchFamily="34" charset="0"/>
                </a:rPr>
                <a:t>ADD YOUR TILE HERE</a:t>
              </a:r>
              <a:endParaRPr lang="id-ID" sz="1400" spc="300" dirty="0">
                <a:solidFill>
                  <a:schemeClr val="bg1"/>
                </a:solidFill>
                <a:latin typeface="+mj-lt"/>
                <a:ea typeface="Open Sans" panose="020B0606030504020204" pitchFamily="34" charset="0"/>
                <a:cs typeface="Open Sans" panose="020B0606030504020204" pitchFamily="34" charset="0"/>
              </a:endParaRPr>
            </a:p>
          </p:txBody>
        </p:sp>
        <p:sp>
          <p:nvSpPr>
            <p:cNvPr id="53" name="Rectangle 13"/>
            <p:cNvSpPr/>
            <p:nvPr/>
          </p:nvSpPr>
          <p:spPr bwMode="auto">
            <a:xfrm>
              <a:off x="3495675" y="294079"/>
              <a:ext cx="5200650" cy="646331"/>
            </a:xfrm>
            <a:prstGeom prst="rect">
              <a:avLst/>
            </a:prstGeom>
          </p:spPr>
          <p:txBody>
            <a:bodyPr wrap="square">
              <a:spAutoFit/>
            </a:bodyPr>
            <a:lstStyle/>
            <a:p>
              <a:pPr fontAlgn="auto">
                <a:spcBef>
                  <a:spcPts val="0"/>
                </a:spcBef>
                <a:spcAft>
                  <a:spcPts val="0"/>
                </a:spcAft>
                <a:defRPr/>
              </a:pPr>
              <a:r>
                <a:rPr lang="zh-CN" altLang="en-US" sz="3600" spc="-300" dirty="0" smtClean="0">
                  <a:solidFill>
                    <a:schemeClr val="bg1"/>
                  </a:solidFill>
                  <a:latin typeface="+mj-ea"/>
                  <a:ea typeface="+mj-ea"/>
                  <a:cs typeface="Open Sans" panose="020B0606030504020204" pitchFamily="34" charset="0"/>
                </a:rPr>
                <a:t>这里是页面标题文字</a:t>
              </a:r>
              <a:endParaRPr lang="id-ID" sz="3600" spc="-300" dirty="0">
                <a:solidFill>
                  <a:schemeClr val="bg1"/>
                </a:solidFill>
                <a:latin typeface="+mj-ea"/>
                <a:ea typeface="+mj-ea"/>
                <a:cs typeface="Open Sans" panose="020B0606030504020204" pitchFamily="34" charset="0"/>
              </a:endParaRPr>
            </a:p>
          </p:txBody>
        </p:sp>
      </p:grpSp>
      <p:pic>
        <p:nvPicPr>
          <p:cNvPr id="54" name="图片 53"/>
          <p:cNvPicPr>
            <a:picLocks noChangeAspect="1"/>
          </p:cNvPicPr>
          <p:nvPr/>
        </p:nvPicPr>
        <p:blipFill rotWithShape="1">
          <a:blip r:embed="rId5" cstate="print">
            <a:extLst>
              <a:ext uri="{28A0092B-C50C-407E-A947-70E740481C1C}">
                <a14:useLocalDpi xmlns:a14="http://schemas.microsoft.com/office/drawing/2010/main" val="0"/>
              </a:ext>
            </a:extLst>
          </a:blip>
          <a:srcRect t="2317"/>
          <a:stretch>
            <a:fillRect/>
          </a:stretch>
        </p:blipFill>
        <p:spPr>
          <a:xfrm>
            <a:off x="493283" y="420052"/>
            <a:ext cx="596643" cy="5562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randombar(horizontal)">
                                      <p:cBhvr>
                                        <p:cTn id="7" dur="500"/>
                                        <p:tgtEl>
                                          <p:spTgt spid="47"/>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500" fill="hold"/>
                                        <p:tgtEl>
                                          <p:spTgt spid="41"/>
                                        </p:tgtEl>
                                        <p:attrNameLst>
                                          <p:attrName>ppt_x</p:attrName>
                                        </p:attrNameLst>
                                      </p:cBhvr>
                                      <p:tavLst>
                                        <p:tav tm="0">
                                          <p:val>
                                            <p:strVal val="1+#ppt_w/2"/>
                                          </p:val>
                                        </p:tav>
                                        <p:tav tm="100000">
                                          <p:val>
                                            <p:strVal val="#ppt_x"/>
                                          </p:val>
                                        </p:tav>
                                      </p:tavLst>
                                    </p:anim>
                                    <p:anim calcmode="lin" valueType="num">
                                      <p:cBhvr additive="base">
                                        <p:cTn id="12" dur="500" fill="hold"/>
                                        <p:tgtEl>
                                          <p:spTgt spid="4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91"/>
                                        </p:tgtEl>
                                        <p:attrNameLst>
                                          <p:attrName>style.visibility</p:attrName>
                                        </p:attrNameLst>
                                      </p:cBhvr>
                                      <p:to>
                                        <p:strVal val="visible"/>
                                      </p:to>
                                    </p:set>
                                    <p:anim calcmode="lin" valueType="num">
                                      <p:cBhvr additive="base">
                                        <p:cTn id="15" dur="500" fill="hold"/>
                                        <p:tgtEl>
                                          <p:spTgt spid="91"/>
                                        </p:tgtEl>
                                        <p:attrNameLst>
                                          <p:attrName>ppt_x</p:attrName>
                                        </p:attrNameLst>
                                      </p:cBhvr>
                                      <p:tavLst>
                                        <p:tav tm="0">
                                          <p:val>
                                            <p:strVal val="1+#ppt_w/2"/>
                                          </p:val>
                                        </p:tav>
                                        <p:tav tm="100000">
                                          <p:val>
                                            <p:strVal val="#ppt_x"/>
                                          </p:val>
                                        </p:tav>
                                      </p:tavLst>
                                    </p:anim>
                                    <p:anim calcmode="lin" valueType="num">
                                      <p:cBhvr additive="base">
                                        <p:cTn id="16" dur="500" fill="hold"/>
                                        <p:tgtEl>
                                          <p:spTgt spid="91"/>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4"/>
                                        </p:tgtEl>
                                        <p:attrNameLst>
                                          <p:attrName>style.visibility</p:attrName>
                                        </p:attrNameLst>
                                      </p:cBhvr>
                                      <p:to>
                                        <p:strVal val="visible"/>
                                      </p:to>
                                    </p:set>
                                    <p:anim calcmode="lin" valueType="num">
                                      <p:cBhvr additive="base">
                                        <p:cTn id="19" dur="500" fill="hold"/>
                                        <p:tgtEl>
                                          <p:spTgt spid="94"/>
                                        </p:tgtEl>
                                        <p:attrNameLst>
                                          <p:attrName>ppt_x</p:attrName>
                                        </p:attrNameLst>
                                      </p:cBhvr>
                                      <p:tavLst>
                                        <p:tav tm="0">
                                          <p:val>
                                            <p:strVal val="1+#ppt_w/2"/>
                                          </p:val>
                                        </p:tav>
                                        <p:tav tm="100000">
                                          <p:val>
                                            <p:strVal val="#ppt_x"/>
                                          </p:val>
                                        </p:tav>
                                      </p:tavLst>
                                    </p:anim>
                                    <p:anim calcmode="lin" valueType="num">
                                      <p:cBhvr additive="base">
                                        <p:cTn id="20" dur="500" fill="hold"/>
                                        <p:tgtEl>
                                          <p:spTgt spid="94"/>
                                        </p:tgtEl>
                                        <p:attrNameLst>
                                          <p:attrName>ppt_y</p:attrName>
                                        </p:attrNameLst>
                                      </p:cBhvr>
                                      <p:tavLst>
                                        <p:tav tm="0">
                                          <p:val>
                                            <p:strVal val="#ppt_y"/>
                                          </p:val>
                                        </p:tav>
                                        <p:tav tm="100000">
                                          <p:val>
                                            <p:strVal val="#ppt_y"/>
                                          </p:val>
                                        </p:tav>
                                      </p:tavLst>
                                    </p:anim>
                                  </p:childTnLst>
                                </p:cTn>
                              </p:par>
                            </p:childTnLst>
                          </p:cTn>
                        </p:par>
                        <p:par>
                          <p:cTn id="21" fill="hold">
                            <p:stCondLst>
                              <p:cond delay="1000"/>
                            </p:stCondLst>
                            <p:childTnLst>
                              <p:par>
                                <p:cTn id="22" presetID="12" presetClass="entr" presetSubtype="4" fill="hold" nodeType="afterEffect">
                                  <p:stCondLst>
                                    <p:cond delay="0"/>
                                  </p:stCondLst>
                                  <p:childTnLst>
                                    <p:set>
                                      <p:cBhvr>
                                        <p:cTn id="23" dur="1" fill="hold">
                                          <p:stCondLst>
                                            <p:cond delay="0"/>
                                          </p:stCondLst>
                                        </p:cTn>
                                        <p:tgtEl>
                                          <p:spTgt spid="63"/>
                                        </p:tgtEl>
                                        <p:attrNameLst>
                                          <p:attrName>style.visibility</p:attrName>
                                        </p:attrNameLst>
                                      </p:cBhvr>
                                      <p:to>
                                        <p:strVal val="visible"/>
                                      </p:to>
                                    </p:set>
                                    <p:animEffect transition="in" filter="slide(fromBottom)">
                                      <p:cBhvr>
                                        <p:cTn id="24" dur="500"/>
                                        <p:tgtEl>
                                          <p:spTgt spid="63"/>
                                        </p:tgtEl>
                                      </p:cBhvr>
                                    </p:animEffect>
                                  </p:childTnLst>
                                </p:cTn>
                              </p:par>
                            </p:childTnLst>
                          </p:cTn>
                        </p:par>
                        <p:par>
                          <p:cTn id="25" fill="hold">
                            <p:stCondLst>
                              <p:cond delay="1500"/>
                            </p:stCondLst>
                            <p:childTnLst>
                              <p:par>
                                <p:cTn id="26" presetID="12" presetClass="entr" presetSubtype="8" fill="hold"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slide(fromLeft)">
                                      <p:cBhvr>
                                        <p:cTn id="28" dur="500"/>
                                        <p:tgtEl>
                                          <p:spTgt spid="50"/>
                                        </p:tgtEl>
                                      </p:cBhvr>
                                    </p:animEffect>
                                  </p:childTnLst>
                                </p:cTn>
                              </p:par>
                            </p:childTnLst>
                          </p:cTn>
                        </p:par>
                        <p:par>
                          <p:cTn id="29" fill="hold">
                            <p:stCondLst>
                              <p:cond delay="2000"/>
                            </p:stCondLst>
                            <p:childTnLst>
                              <p:par>
                                <p:cTn id="30" presetID="12" presetClass="entr" presetSubtype="4" fill="hold" nodeType="afterEffect">
                                  <p:stCondLst>
                                    <p:cond delay="0"/>
                                  </p:stCondLst>
                                  <p:childTnLst>
                                    <p:set>
                                      <p:cBhvr>
                                        <p:cTn id="31" dur="1" fill="hold">
                                          <p:stCondLst>
                                            <p:cond delay="0"/>
                                          </p:stCondLst>
                                        </p:cTn>
                                        <p:tgtEl>
                                          <p:spTgt spid="82"/>
                                        </p:tgtEl>
                                        <p:attrNameLst>
                                          <p:attrName>style.visibility</p:attrName>
                                        </p:attrNameLst>
                                      </p:cBhvr>
                                      <p:to>
                                        <p:strVal val="visible"/>
                                      </p:to>
                                    </p:set>
                                    <p:animEffect transition="in" filter="slide(fromBottom)">
                                      <p:cBhvr>
                                        <p:cTn id="32" dur="500"/>
                                        <p:tgtEl>
                                          <p:spTgt spid="82"/>
                                        </p:tgtEl>
                                      </p:cBhvr>
                                    </p:animEffect>
                                  </p:childTnLst>
                                </p:cTn>
                              </p:par>
                            </p:childTnLst>
                          </p:cTn>
                        </p:par>
                        <p:par>
                          <p:cTn id="33" fill="hold">
                            <p:stCondLst>
                              <p:cond delay="2500"/>
                            </p:stCondLst>
                            <p:childTnLst>
                              <p:par>
                                <p:cTn id="34" presetID="12" presetClass="entr" presetSubtype="8" fill="hold" nodeType="afterEffect">
                                  <p:stCondLst>
                                    <p:cond delay="0"/>
                                  </p:stCondLst>
                                  <p:childTnLst>
                                    <p:set>
                                      <p:cBhvr>
                                        <p:cTn id="35" dur="1" fill="hold">
                                          <p:stCondLst>
                                            <p:cond delay="0"/>
                                          </p:stCondLst>
                                        </p:cTn>
                                        <p:tgtEl>
                                          <p:spTgt spid="51"/>
                                        </p:tgtEl>
                                        <p:attrNameLst>
                                          <p:attrName>style.visibility</p:attrName>
                                        </p:attrNameLst>
                                      </p:cBhvr>
                                      <p:to>
                                        <p:strVal val="visible"/>
                                      </p:to>
                                    </p:set>
                                    <p:animEffect transition="in" filter="slide(fromLeft)">
                                      <p:cBhvr>
                                        <p:cTn id="36" dur="500"/>
                                        <p:tgtEl>
                                          <p:spTgt spid="51"/>
                                        </p:tgtEl>
                                      </p:cBhvr>
                                    </p:animEffect>
                                  </p:childTnLst>
                                </p:cTn>
                              </p:par>
                            </p:childTnLst>
                          </p:cTn>
                        </p:par>
                        <p:par>
                          <p:cTn id="37" fill="hold">
                            <p:stCondLst>
                              <p:cond delay="3000"/>
                            </p:stCondLst>
                            <p:childTnLst>
                              <p:par>
                                <p:cTn id="38" presetID="12" presetClass="entr" presetSubtype="4" fill="hold" nodeType="afterEffect">
                                  <p:stCondLst>
                                    <p:cond delay="0"/>
                                  </p:stCondLst>
                                  <p:childTnLst>
                                    <p:set>
                                      <p:cBhvr>
                                        <p:cTn id="39" dur="1" fill="hold">
                                          <p:stCondLst>
                                            <p:cond delay="0"/>
                                          </p:stCondLst>
                                        </p:cTn>
                                        <p:tgtEl>
                                          <p:spTgt spid="73"/>
                                        </p:tgtEl>
                                        <p:attrNameLst>
                                          <p:attrName>style.visibility</p:attrName>
                                        </p:attrNameLst>
                                      </p:cBhvr>
                                      <p:to>
                                        <p:strVal val="visible"/>
                                      </p:to>
                                    </p:set>
                                    <p:animEffect transition="in" filter="slide(fromBottom)">
                                      <p:cBhvr>
                                        <p:cTn id="40"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视点">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方正姚体 Agency FB">
      <a:majorFont>
        <a:latin typeface="Agency FB"/>
        <a:ea typeface="方正姚体"/>
        <a:cs typeface=""/>
      </a:majorFont>
      <a:minorFont>
        <a:latin typeface="Agency FB"/>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16875</Words>
  <Application>WPS 演示</Application>
  <PresentationFormat>宽屏</PresentationFormat>
  <Paragraphs>810</Paragraphs>
  <Slides>32</Slides>
  <Notes>30</Notes>
  <HiddenSlides>0</HiddenSlides>
  <MMClips>1</MMClips>
  <ScaleCrop>false</ScaleCrop>
  <HeadingPairs>
    <vt:vector size="6" baseType="variant">
      <vt:variant>
        <vt:lpstr>已用的字体</vt:lpstr>
      </vt:variant>
      <vt:variant>
        <vt:i4>30</vt:i4>
      </vt:variant>
      <vt:variant>
        <vt:lpstr>主题</vt:lpstr>
      </vt:variant>
      <vt:variant>
        <vt:i4>1</vt:i4>
      </vt:variant>
      <vt:variant>
        <vt:lpstr>幻灯片标题</vt:lpstr>
      </vt:variant>
      <vt:variant>
        <vt:i4>32</vt:i4>
      </vt:variant>
    </vt:vector>
  </HeadingPairs>
  <TitlesOfParts>
    <vt:vector size="63" baseType="lpstr">
      <vt:lpstr>Arial</vt:lpstr>
      <vt:lpstr>宋体</vt:lpstr>
      <vt:lpstr>Wingdings</vt:lpstr>
      <vt:lpstr>方正姚体</vt:lpstr>
      <vt:lpstr>造字工房俊雅（非商用）常规体</vt:lpstr>
      <vt:lpstr>微软雅黑 Light</vt:lpstr>
      <vt:lpstr>Lato</vt:lpstr>
      <vt:lpstr>MS PGothic</vt:lpstr>
      <vt:lpstr>Gill Sans</vt:lpstr>
      <vt:lpstr>Open Sans</vt:lpstr>
      <vt:lpstr>Open Sans Light</vt:lpstr>
      <vt:lpstr>Calibri</vt:lpstr>
      <vt:lpstr>Arial Unicode MS</vt:lpstr>
      <vt:lpstr>微软雅黑</vt:lpstr>
      <vt:lpstr>Arial Black</vt:lpstr>
      <vt:lpstr>Agency FB</vt:lpstr>
      <vt:lpstr>Open Sans</vt:lpstr>
      <vt:lpstr>Helvetica Light</vt:lpstr>
      <vt:lpstr>Lato Light</vt:lpstr>
      <vt:lpstr>Calibri</vt:lpstr>
      <vt:lpstr>FontAwesome</vt:lpstr>
      <vt:lpstr>Lato</vt:lpstr>
      <vt:lpstr>Arial Narrow</vt:lpstr>
      <vt:lpstr>小米兰亭_GB外压缩</vt:lpstr>
      <vt:lpstr>Gill Sans</vt:lpstr>
      <vt:lpstr>方正正纤黑简体</vt:lpstr>
      <vt:lpstr>方正正纤黑简体</vt:lpstr>
      <vt:lpstr>黑体</vt:lpstr>
      <vt:lpstr>Segoe Print</vt:lpstr>
      <vt:lpstr>Gill Sans MT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春秋视觉</dc:creator>
  <cp:lastModifiedBy>Administrator</cp:lastModifiedBy>
  <cp:revision>356</cp:revision>
  <dcterms:created xsi:type="dcterms:W3CDTF">2016-07-10T15:24:00Z</dcterms:created>
  <dcterms:modified xsi:type="dcterms:W3CDTF">2017-03-31T03:35:59Z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